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59" r:id="rId4"/>
    <p:sldId id="265" r:id="rId5"/>
    <p:sldId id="260" r:id="rId6"/>
    <p:sldId id="261" r:id="rId7"/>
    <p:sldId id="262" r:id="rId8"/>
    <p:sldId id="263" r:id="rId9"/>
    <p:sldId id="264" r:id="rId10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2FFF"/>
    <a:srgbClr val="F52337"/>
    <a:srgbClr val="1B1C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936" autoAdjust="0"/>
  </p:normalViewPr>
  <p:slideViewPr>
    <p:cSldViewPr>
      <p:cViewPr>
        <p:scale>
          <a:sx n="30" d="100"/>
          <a:sy n="30" d="100"/>
        </p:scale>
        <p:origin x="1288" y="34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D52D5B-1214-478C-AD03-3888A3077859}" type="datetimeFigureOut">
              <a:rPr lang="ru-RU" smtClean="0"/>
              <a:t>23.11.2025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52CE45-E0D8-4B97-8BBF-5F7D2D0F83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1586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2CE45-E0D8-4B97-8BBF-5F7D2D0F83A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9316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2CE45-E0D8-4B97-8BBF-5F7D2D0F83A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1458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2CE45-E0D8-4B97-8BBF-5F7D2D0F83A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2034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383721" y="6610473"/>
            <a:ext cx="548640" cy="735965"/>
          </a:xfrm>
          <a:custGeom>
            <a:avLst/>
            <a:gdLst/>
            <a:ahLst/>
            <a:cxnLst/>
            <a:rect l="l" t="t" r="r" b="b"/>
            <a:pathLst>
              <a:path w="548639" h="735965">
                <a:moveTo>
                  <a:pt x="548202" y="0"/>
                </a:moveTo>
                <a:lnTo>
                  <a:pt x="1038" y="0"/>
                </a:lnTo>
                <a:lnTo>
                  <a:pt x="0" y="192930"/>
                </a:lnTo>
                <a:lnTo>
                  <a:pt x="15449" y="191823"/>
                </a:lnTo>
                <a:lnTo>
                  <a:pt x="196848" y="191823"/>
                </a:lnTo>
                <a:lnTo>
                  <a:pt x="93225" y="735562"/>
                </a:lnTo>
                <a:lnTo>
                  <a:pt x="413009" y="735009"/>
                </a:lnTo>
                <a:lnTo>
                  <a:pt x="548202" y="0"/>
                </a:lnTo>
                <a:close/>
              </a:path>
            </a:pathLst>
          </a:custGeom>
          <a:solidFill>
            <a:srgbClr val="7B7B7B">
              <a:alpha val="4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312833" y="5752767"/>
            <a:ext cx="739140" cy="725805"/>
          </a:xfrm>
          <a:custGeom>
            <a:avLst/>
            <a:gdLst/>
            <a:ahLst/>
            <a:cxnLst/>
            <a:rect l="l" t="t" r="r" b="b"/>
            <a:pathLst>
              <a:path w="739139" h="725804">
                <a:moveTo>
                  <a:pt x="246919" y="0"/>
                </a:moveTo>
                <a:lnTo>
                  <a:pt x="271868" y="40911"/>
                </a:lnTo>
                <a:lnTo>
                  <a:pt x="281371" y="84145"/>
                </a:lnTo>
                <a:lnTo>
                  <a:pt x="280933" y="104517"/>
                </a:lnTo>
                <a:lnTo>
                  <a:pt x="280849" y="108428"/>
                </a:lnTo>
                <a:lnTo>
                  <a:pt x="255190" y="178146"/>
                </a:lnTo>
                <a:lnTo>
                  <a:pt x="225263" y="213491"/>
                </a:lnTo>
                <a:lnTo>
                  <a:pt x="189106" y="245686"/>
                </a:lnTo>
                <a:lnTo>
                  <a:pt x="150461" y="277190"/>
                </a:lnTo>
                <a:lnTo>
                  <a:pt x="113067" y="310460"/>
                </a:lnTo>
                <a:lnTo>
                  <a:pt x="81082" y="344743"/>
                </a:lnTo>
                <a:lnTo>
                  <a:pt x="52907" y="381290"/>
                </a:lnTo>
                <a:lnTo>
                  <a:pt x="29626" y="419685"/>
                </a:lnTo>
                <a:lnTo>
                  <a:pt x="12324" y="459515"/>
                </a:lnTo>
                <a:lnTo>
                  <a:pt x="2087" y="500365"/>
                </a:lnTo>
                <a:lnTo>
                  <a:pt x="0" y="541819"/>
                </a:lnTo>
                <a:lnTo>
                  <a:pt x="7147" y="583464"/>
                </a:lnTo>
                <a:lnTo>
                  <a:pt x="24615" y="624885"/>
                </a:lnTo>
                <a:lnTo>
                  <a:pt x="53488" y="665667"/>
                </a:lnTo>
                <a:lnTo>
                  <a:pt x="90449" y="703726"/>
                </a:lnTo>
                <a:lnTo>
                  <a:pt x="124579" y="724910"/>
                </a:lnTo>
                <a:lnTo>
                  <a:pt x="126807" y="725735"/>
                </a:lnTo>
                <a:lnTo>
                  <a:pt x="586912" y="723672"/>
                </a:lnTo>
                <a:lnTo>
                  <a:pt x="646828" y="669702"/>
                </a:lnTo>
                <a:lnTo>
                  <a:pt x="674750" y="641325"/>
                </a:lnTo>
                <a:lnTo>
                  <a:pt x="699450" y="609649"/>
                </a:lnTo>
                <a:lnTo>
                  <a:pt x="721676" y="566867"/>
                </a:lnTo>
                <a:lnTo>
                  <a:pt x="734508" y="521077"/>
                </a:lnTo>
                <a:lnTo>
                  <a:pt x="738566" y="473789"/>
                </a:lnTo>
                <a:lnTo>
                  <a:pt x="734469" y="426513"/>
                </a:lnTo>
                <a:lnTo>
                  <a:pt x="733639" y="423245"/>
                </a:lnTo>
                <a:lnTo>
                  <a:pt x="460332" y="423245"/>
                </a:lnTo>
                <a:lnTo>
                  <a:pt x="474983" y="406784"/>
                </a:lnTo>
                <a:lnTo>
                  <a:pt x="491569" y="383519"/>
                </a:lnTo>
                <a:lnTo>
                  <a:pt x="506985" y="353655"/>
                </a:lnTo>
                <a:lnTo>
                  <a:pt x="518125" y="317399"/>
                </a:lnTo>
                <a:lnTo>
                  <a:pt x="521186" y="264038"/>
                </a:lnTo>
                <a:lnTo>
                  <a:pt x="511818" y="218292"/>
                </a:lnTo>
                <a:lnTo>
                  <a:pt x="496616" y="181719"/>
                </a:lnTo>
                <a:lnTo>
                  <a:pt x="442856" y="104517"/>
                </a:lnTo>
                <a:lnTo>
                  <a:pt x="397231" y="65399"/>
                </a:lnTo>
                <a:lnTo>
                  <a:pt x="350063" y="36957"/>
                </a:lnTo>
                <a:lnTo>
                  <a:pt x="306112" y="17623"/>
                </a:lnTo>
                <a:lnTo>
                  <a:pt x="270144" y="5827"/>
                </a:lnTo>
                <a:lnTo>
                  <a:pt x="246919" y="0"/>
                </a:lnTo>
                <a:close/>
              </a:path>
              <a:path w="739139" h="725804">
                <a:moveTo>
                  <a:pt x="627840" y="251694"/>
                </a:moveTo>
                <a:lnTo>
                  <a:pt x="608240" y="296120"/>
                </a:lnTo>
                <a:lnTo>
                  <a:pt x="566627" y="352459"/>
                </a:lnTo>
                <a:lnTo>
                  <a:pt x="536890" y="379437"/>
                </a:lnTo>
                <a:lnTo>
                  <a:pt x="481591" y="413908"/>
                </a:lnTo>
                <a:lnTo>
                  <a:pt x="460182" y="423245"/>
                </a:lnTo>
                <a:lnTo>
                  <a:pt x="733639" y="423245"/>
                </a:lnTo>
                <a:lnTo>
                  <a:pt x="722838" y="380758"/>
                </a:lnTo>
                <a:lnTo>
                  <a:pt x="704293" y="338032"/>
                </a:lnTo>
                <a:lnTo>
                  <a:pt x="679452" y="299847"/>
                </a:lnTo>
                <a:lnTo>
                  <a:pt x="648937" y="267710"/>
                </a:lnTo>
                <a:lnTo>
                  <a:pt x="632349" y="254777"/>
                </a:lnTo>
                <a:lnTo>
                  <a:pt x="627840" y="251694"/>
                </a:lnTo>
                <a:close/>
              </a:path>
            </a:pathLst>
          </a:custGeom>
          <a:solidFill>
            <a:srgbClr val="7B7B7B">
              <a:alpha val="4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4359896" y="6600777"/>
            <a:ext cx="548640" cy="735965"/>
          </a:xfrm>
          <a:custGeom>
            <a:avLst/>
            <a:gdLst/>
            <a:ahLst/>
            <a:cxnLst/>
            <a:rect l="l" t="t" r="r" b="b"/>
            <a:pathLst>
              <a:path w="548639" h="735965">
                <a:moveTo>
                  <a:pt x="548202" y="0"/>
                </a:moveTo>
                <a:lnTo>
                  <a:pt x="1038" y="0"/>
                </a:lnTo>
                <a:lnTo>
                  <a:pt x="0" y="192930"/>
                </a:lnTo>
                <a:lnTo>
                  <a:pt x="15449" y="191832"/>
                </a:lnTo>
                <a:lnTo>
                  <a:pt x="196848" y="191832"/>
                </a:lnTo>
                <a:lnTo>
                  <a:pt x="93225" y="735562"/>
                </a:lnTo>
                <a:lnTo>
                  <a:pt x="413009" y="735019"/>
                </a:lnTo>
                <a:lnTo>
                  <a:pt x="548202" y="0"/>
                </a:lnTo>
                <a:close/>
              </a:path>
            </a:pathLst>
          </a:custGeom>
          <a:solidFill>
            <a:srgbClr val="7B7B7B">
              <a:alpha val="4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4302854" y="5752767"/>
            <a:ext cx="739140" cy="725805"/>
          </a:xfrm>
          <a:custGeom>
            <a:avLst/>
            <a:gdLst/>
            <a:ahLst/>
            <a:cxnLst/>
            <a:rect l="l" t="t" r="r" b="b"/>
            <a:pathLst>
              <a:path w="739139" h="725804">
                <a:moveTo>
                  <a:pt x="246919" y="0"/>
                </a:moveTo>
                <a:lnTo>
                  <a:pt x="271864" y="40911"/>
                </a:lnTo>
                <a:lnTo>
                  <a:pt x="281366" y="84145"/>
                </a:lnTo>
                <a:lnTo>
                  <a:pt x="280931" y="104517"/>
                </a:lnTo>
                <a:lnTo>
                  <a:pt x="255186" y="178146"/>
                </a:lnTo>
                <a:lnTo>
                  <a:pt x="225258" y="213491"/>
                </a:lnTo>
                <a:lnTo>
                  <a:pt x="189102" y="245686"/>
                </a:lnTo>
                <a:lnTo>
                  <a:pt x="150455" y="277190"/>
                </a:lnTo>
                <a:lnTo>
                  <a:pt x="113058" y="310460"/>
                </a:lnTo>
                <a:lnTo>
                  <a:pt x="81076" y="344743"/>
                </a:lnTo>
                <a:lnTo>
                  <a:pt x="52903" y="381290"/>
                </a:lnTo>
                <a:lnTo>
                  <a:pt x="29623" y="419685"/>
                </a:lnTo>
                <a:lnTo>
                  <a:pt x="12323" y="459515"/>
                </a:lnTo>
                <a:lnTo>
                  <a:pt x="2086" y="500365"/>
                </a:lnTo>
                <a:lnTo>
                  <a:pt x="0" y="541819"/>
                </a:lnTo>
                <a:lnTo>
                  <a:pt x="7147" y="583464"/>
                </a:lnTo>
                <a:lnTo>
                  <a:pt x="24615" y="624885"/>
                </a:lnTo>
                <a:lnTo>
                  <a:pt x="53489" y="665667"/>
                </a:lnTo>
                <a:lnTo>
                  <a:pt x="90442" y="703726"/>
                </a:lnTo>
                <a:lnTo>
                  <a:pt x="124579" y="724910"/>
                </a:lnTo>
                <a:lnTo>
                  <a:pt x="126808" y="725735"/>
                </a:lnTo>
                <a:lnTo>
                  <a:pt x="586903" y="723672"/>
                </a:lnTo>
                <a:lnTo>
                  <a:pt x="646823" y="669702"/>
                </a:lnTo>
                <a:lnTo>
                  <a:pt x="674745" y="641325"/>
                </a:lnTo>
                <a:lnTo>
                  <a:pt x="699440" y="609649"/>
                </a:lnTo>
                <a:lnTo>
                  <a:pt x="721670" y="566867"/>
                </a:lnTo>
                <a:lnTo>
                  <a:pt x="734504" y="521077"/>
                </a:lnTo>
                <a:lnTo>
                  <a:pt x="738563" y="473789"/>
                </a:lnTo>
                <a:lnTo>
                  <a:pt x="734467" y="426513"/>
                </a:lnTo>
                <a:lnTo>
                  <a:pt x="733637" y="423245"/>
                </a:lnTo>
                <a:lnTo>
                  <a:pt x="460332" y="423245"/>
                </a:lnTo>
                <a:lnTo>
                  <a:pt x="474980" y="406784"/>
                </a:lnTo>
                <a:lnTo>
                  <a:pt x="491566" y="383519"/>
                </a:lnTo>
                <a:lnTo>
                  <a:pt x="506984" y="353655"/>
                </a:lnTo>
                <a:lnTo>
                  <a:pt x="518126" y="317399"/>
                </a:lnTo>
                <a:lnTo>
                  <a:pt x="521187" y="264038"/>
                </a:lnTo>
                <a:lnTo>
                  <a:pt x="511818" y="218292"/>
                </a:lnTo>
                <a:lnTo>
                  <a:pt x="496612" y="181719"/>
                </a:lnTo>
                <a:lnTo>
                  <a:pt x="442848" y="104517"/>
                </a:lnTo>
                <a:lnTo>
                  <a:pt x="397225" y="65399"/>
                </a:lnTo>
                <a:lnTo>
                  <a:pt x="350058" y="36957"/>
                </a:lnTo>
                <a:lnTo>
                  <a:pt x="306110" y="17623"/>
                </a:lnTo>
                <a:lnTo>
                  <a:pt x="270143" y="5827"/>
                </a:lnTo>
                <a:lnTo>
                  <a:pt x="246919" y="0"/>
                </a:lnTo>
                <a:close/>
              </a:path>
              <a:path w="739139" h="725804">
                <a:moveTo>
                  <a:pt x="627840" y="251694"/>
                </a:moveTo>
                <a:lnTo>
                  <a:pt x="608233" y="296120"/>
                </a:lnTo>
                <a:lnTo>
                  <a:pt x="566627" y="352459"/>
                </a:lnTo>
                <a:lnTo>
                  <a:pt x="536889" y="379437"/>
                </a:lnTo>
                <a:lnTo>
                  <a:pt x="481587" y="413908"/>
                </a:lnTo>
                <a:lnTo>
                  <a:pt x="460182" y="423245"/>
                </a:lnTo>
                <a:lnTo>
                  <a:pt x="733637" y="423245"/>
                </a:lnTo>
                <a:lnTo>
                  <a:pt x="722836" y="380758"/>
                </a:lnTo>
                <a:lnTo>
                  <a:pt x="704289" y="338032"/>
                </a:lnTo>
                <a:lnTo>
                  <a:pt x="679446" y="299847"/>
                </a:lnTo>
                <a:lnTo>
                  <a:pt x="648927" y="267710"/>
                </a:lnTo>
                <a:lnTo>
                  <a:pt x="632343" y="254777"/>
                </a:lnTo>
                <a:lnTo>
                  <a:pt x="627840" y="251694"/>
                </a:lnTo>
                <a:close/>
              </a:path>
            </a:pathLst>
          </a:custGeom>
          <a:solidFill>
            <a:srgbClr val="7B7B7B">
              <a:alpha val="4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6567944" y="6623732"/>
            <a:ext cx="548640" cy="735965"/>
          </a:xfrm>
          <a:custGeom>
            <a:avLst/>
            <a:gdLst/>
            <a:ahLst/>
            <a:cxnLst/>
            <a:rect l="l" t="t" r="r" b="b"/>
            <a:pathLst>
              <a:path w="548640" h="735965">
                <a:moveTo>
                  <a:pt x="548202" y="0"/>
                </a:moveTo>
                <a:lnTo>
                  <a:pt x="1039" y="0"/>
                </a:lnTo>
                <a:lnTo>
                  <a:pt x="0" y="192930"/>
                </a:lnTo>
                <a:lnTo>
                  <a:pt x="15449" y="191832"/>
                </a:lnTo>
                <a:lnTo>
                  <a:pt x="196849" y="191832"/>
                </a:lnTo>
                <a:lnTo>
                  <a:pt x="93225" y="735571"/>
                </a:lnTo>
                <a:lnTo>
                  <a:pt x="413010" y="735019"/>
                </a:lnTo>
                <a:lnTo>
                  <a:pt x="548202" y="0"/>
                </a:lnTo>
                <a:close/>
              </a:path>
            </a:pathLst>
          </a:custGeom>
          <a:solidFill>
            <a:srgbClr val="7B7B7B">
              <a:alpha val="4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6482741" y="5752767"/>
            <a:ext cx="739140" cy="725805"/>
          </a:xfrm>
          <a:custGeom>
            <a:avLst/>
            <a:gdLst/>
            <a:ahLst/>
            <a:cxnLst/>
            <a:rect l="l" t="t" r="r" b="b"/>
            <a:pathLst>
              <a:path w="739140" h="725804">
                <a:moveTo>
                  <a:pt x="246919" y="0"/>
                </a:moveTo>
                <a:lnTo>
                  <a:pt x="271859" y="40911"/>
                </a:lnTo>
                <a:lnTo>
                  <a:pt x="281363" y="84145"/>
                </a:lnTo>
                <a:lnTo>
                  <a:pt x="280927" y="104517"/>
                </a:lnTo>
                <a:lnTo>
                  <a:pt x="255185" y="178146"/>
                </a:lnTo>
                <a:lnTo>
                  <a:pt x="225256" y="213491"/>
                </a:lnTo>
                <a:lnTo>
                  <a:pt x="189098" y="245686"/>
                </a:lnTo>
                <a:lnTo>
                  <a:pt x="150452" y="277190"/>
                </a:lnTo>
                <a:lnTo>
                  <a:pt x="113058" y="310460"/>
                </a:lnTo>
                <a:lnTo>
                  <a:pt x="81076" y="344743"/>
                </a:lnTo>
                <a:lnTo>
                  <a:pt x="52903" y="381290"/>
                </a:lnTo>
                <a:lnTo>
                  <a:pt x="29623" y="419685"/>
                </a:lnTo>
                <a:lnTo>
                  <a:pt x="12323" y="459515"/>
                </a:lnTo>
                <a:lnTo>
                  <a:pt x="2086" y="500365"/>
                </a:lnTo>
                <a:lnTo>
                  <a:pt x="0" y="541819"/>
                </a:lnTo>
                <a:lnTo>
                  <a:pt x="7147" y="583464"/>
                </a:lnTo>
                <a:lnTo>
                  <a:pt x="24615" y="624885"/>
                </a:lnTo>
                <a:lnTo>
                  <a:pt x="53489" y="665667"/>
                </a:lnTo>
                <a:lnTo>
                  <a:pt x="90441" y="703726"/>
                </a:lnTo>
                <a:lnTo>
                  <a:pt x="124570" y="724910"/>
                </a:lnTo>
                <a:lnTo>
                  <a:pt x="126798" y="725735"/>
                </a:lnTo>
                <a:lnTo>
                  <a:pt x="586903" y="723672"/>
                </a:lnTo>
                <a:lnTo>
                  <a:pt x="646819" y="669702"/>
                </a:lnTo>
                <a:lnTo>
                  <a:pt x="674741" y="641325"/>
                </a:lnTo>
                <a:lnTo>
                  <a:pt x="699440" y="609649"/>
                </a:lnTo>
                <a:lnTo>
                  <a:pt x="721667" y="566867"/>
                </a:lnTo>
                <a:lnTo>
                  <a:pt x="734500" y="521077"/>
                </a:lnTo>
                <a:lnTo>
                  <a:pt x="738559" y="473789"/>
                </a:lnTo>
                <a:lnTo>
                  <a:pt x="734464" y="426513"/>
                </a:lnTo>
                <a:lnTo>
                  <a:pt x="733633" y="423245"/>
                </a:lnTo>
                <a:lnTo>
                  <a:pt x="460332" y="423245"/>
                </a:lnTo>
                <a:lnTo>
                  <a:pt x="474978" y="406784"/>
                </a:lnTo>
                <a:lnTo>
                  <a:pt x="491561" y="383519"/>
                </a:lnTo>
                <a:lnTo>
                  <a:pt x="506976" y="353655"/>
                </a:lnTo>
                <a:lnTo>
                  <a:pt x="518116" y="317399"/>
                </a:lnTo>
                <a:lnTo>
                  <a:pt x="521183" y="264038"/>
                </a:lnTo>
                <a:lnTo>
                  <a:pt x="511816" y="218292"/>
                </a:lnTo>
                <a:lnTo>
                  <a:pt x="496612" y="181719"/>
                </a:lnTo>
                <a:lnTo>
                  <a:pt x="442848" y="104517"/>
                </a:lnTo>
                <a:lnTo>
                  <a:pt x="397225" y="65399"/>
                </a:lnTo>
                <a:lnTo>
                  <a:pt x="350058" y="36957"/>
                </a:lnTo>
                <a:lnTo>
                  <a:pt x="306110" y="17623"/>
                </a:lnTo>
                <a:lnTo>
                  <a:pt x="270143" y="5827"/>
                </a:lnTo>
                <a:lnTo>
                  <a:pt x="246919" y="0"/>
                </a:lnTo>
                <a:close/>
              </a:path>
              <a:path w="739140" h="725804">
                <a:moveTo>
                  <a:pt x="627831" y="251694"/>
                </a:moveTo>
                <a:lnTo>
                  <a:pt x="608232" y="296120"/>
                </a:lnTo>
                <a:lnTo>
                  <a:pt x="566628" y="352459"/>
                </a:lnTo>
                <a:lnTo>
                  <a:pt x="536885" y="379437"/>
                </a:lnTo>
                <a:lnTo>
                  <a:pt x="481586" y="413908"/>
                </a:lnTo>
                <a:lnTo>
                  <a:pt x="460182" y="423245"/>
                </a:lnTo>
                <a:lnTo>
                  <a:pt x="733633" y="423245"/>
                </a:lnTo>
                <a:lnTo>
                  <a:pt x="722833" y="380758"/>
                </a:lnTo>
                <a:lnTo>
                  <a:pt x="704287" y="338032"/>
                </a:lnTo>
                <a:lnTo>
                  <a:pt x="679445" y="299847"/>
                </a:lnTo>
                <a:lnTo>
                  <a:pt x="648927" y="267710"/>
                </a:lnTo>
                <a:lnTo>
                  <a:pt x="632340" y="254777"/>
                </a:lnTo>
                <a:lnTo>
                  <a:pt x="627831" y="251694"/>
                </a:lnTo>
                <a:close/>
              </a:path>
            </a:pathLst>
          </a:custGeom>
          <a:solidFill>
            <a:srgbClr val="7B7B7B">
              <a:alpha val="4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8543628" y="6610473"/>
            <a:ext cx="548640" cy="735965"/>
          </a:xfrm>
          <a:custGeom>
            <a:avLst/>
            <a:gdLst/>
            <a:ahLst/>
            <a:cxnLst/>
            <a:rect l="l" t="t" r="r" b="b"/>
            <a:pathLst>
              <a:path w="548640" h="735965">
                <a:moveTo>
                  <a:pt x="548201" y="0"/>
                </a:moveTo>
                <a:lnTo>
                  <a:pt x="1047" y="0"/>
                </a:lnTo>
                <a:lnTo>
                  <a:pt x="0" y="192930"/>
                </a:lnTo>
                <a:lnTo>
                  <a:pt x="15458" y="191823"/>
                </a:lnTo>
                <a:lnTo>
                  <a:pt x="196848" y="191823"/>
                </a:lnTo>
                <a:lnTo>
                  <a:pt x="93225" y="735562"/>
                </a:lnTo>
                <a:lnTo>
                  <a:pt x="413009" y="735009"/>
                </a:lnTo>
                <a:lnTo>
                  <a:pt x="548201" y="0"/>
                </a:lnTo>
                <a:close/>
              </a:path>
            </a:pathLst>
          </a:custGeom>
          <a:solidFill>
            <a:srgbClr val="7B7B7B">
              <a:alpha val="4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8472761" y="5752767"/>
            <a:ext cx="739140" cy="725805"/>
          </a:xfrm>
          <a:custGeom>
            <a:avLst/>
            <a:gdLst/>
            <a:ahLst/>
            <a:cxnLst/>
            <a:rect l="l" t="t" r="r" b="b"/>
            <a:pathLst>
              <a:path w="739140" h="725804">
                <a:moveTo>
                  <a:pt x="246919" y="0"/>
                </a:moveTo>
                <a:lnTo>
                  <a:pt x="271864" y="40911"/>
                </a:lnTo>
                <a:lnTo>
                  <a:pt x="281366" y="84145"/>
                </a:lnTo>
                <a:lnTo>
                  <a:pt x="280931" y="104517"/>
                </a:lnTo>
                <a:lnTo>
                  <a:pt x="280847" y="108428"/>
                </a:lnTo>
                <a:lnTo>
                  <a:pt x="255186" y="178146"/>
                </a:lnTo>
                <a:lnTo>
                  <a:pt x="225258" y="213491"/>
                </a:lnTo>
                <a:lnTo>
                  <a:pt x="189102" y="245686"/>
                </a:lnTo>
                <a:lnTo>
                  <a:pt x="150455" y="277190"/>
                </a:lnTo>
                <a:lnTo>
                  <a:pt x="113058" y="310460"/>
                </a:lnTo>
                <a:lnTo>
                  <a:pt x="81076" y="344743"/>
                </a:lnTo>
                <a:lnTo>
                  <a:pt x="52903" y="381290"/>
                </a:lnTo>
                <a:lnTo>
                  <a:pt x="29623" y="419685"/>
                </a:lnTo>
                <a:lnTo>
                  <a:pt x="12323" y="459515"/>
                </a:lnTo>
                <a:lnTo>
                  <a:pt x="2086" y="500365"/>
                </a:lnTo>
                <a:lnTo>
                  <a:pt x="0" y="541819"/>
                </a:lnTo>
                <a:lnTo>
                  <a:pt x="7147" y="583464"/>
                </a:lnTo>
                <a:lnTo>
                  <a:pt x="24615" y="624885"/>
                </a:lnTo>
                <a:lnTo>
                  <a:pt x="53489" y="665667"/>
                </a:lnTo>
                <a:lnTo>
                  <a:pt x="90442" y="703726"/>
                </a:lnTo>
                <a:lnTo>
                  <a:pt x="124579" y="724910"/>
                </a:lnTo>
                <a:lnTo>
                  <a:pt x="126808" y="725735"/>
                </a:lnTo>
                <a:lnTo>
                  <a:pt x="586902" y="723672"/>
                </a:lnTo>
                <a:lnTo>
                  <a:pt x="646822" y="669702"/>
                </a:lnTo>
                <a:lnTo>
                  <a:pt x="674745" y="641325"/>
                </a:lnTo>
                <a:lnTo>
                  <a:pt x="699440" y="609649"/>
                </a:lnTo>
                <a:lnTo>
                  <a:pt x="721669" y="566867"/>
                </a:lnTo>
                <a:lnTo>
                  <a:pt x="734504" y="521077"/>
                </a:lnTo>
                <a:lnTo>
                  <a:pt x="738563" y="473789"/>
                </a:lnTo>
                <a:lnTo>
                  <a:pt x="734467" y="426513"/>
                </a:lnTo>
                <a:lnTo>
                  <a:pt x="733636" y="423245"/>
                </a:lnTo>
                <a:lnTo>
                  <a:pt x="460332" y="423245"/>
                </a:lnTo>
                <a:lnTo>
                  <a:pt x="474979" y="406784"/>
                </a:lnTo>
                <a:lnTo>
                  <a:pt x="491565" y="383519"/>
                </a:lnTo>
                <a:lnTo>
                  <a:pt x="506980" y="353655"/>
                </a:lnTo>
                <a:lnTo>
                  <a:pt x="518116" y="317399"/>
                </a:lnTo>
                <a:lnTo>
                  <a:pt x="521183" y="264038"/>
                </a:lnTo>
                <a:lnTo>
                  <a:pt x="511816" y="218292"/>
                </a:lnTo>
                <a:lnTo>
                  <a:pt x="496612" y="181719"/>
                </a:lnTo>
                <a:lnTo>
                  <a:pt x="442848" y="104517"/>
                </a:lnTo>
                <a:lnTo>
                  <a:pt x="397225" y="65399"/>
                </a:lnTo>
                <a:lnTo>
                  <a:pt x="350058" y="36957"/>
                </a:lnTo>
                <a:lnTo>
                  <a:pt x="306110" y="17623"/>
                </a:lnTo>
                <a:lnTo>
                  <a:pt x="270143" y="5827"/>
                </a:lnTo>
                <a:lnTo>
                  <a:pt x="246919" y="0"/>
                </a:lnTo>
                <a:close/>
              </a:path>
              <a:path w="739140" h="725804">
                <a:moveTo>
                  <a:pt x="627830" y="251694"/>
                </a:moveTo>
                <a:lnTo>
                  <a:pt x="608232" y="296120"/>
                </a:lnTo>
                <a:lnTo>
                  <a:pt x="566628" y="352459"/>
                </a:lnTo>
                <a:lnTo>
                  <a:pt x="536889" y="379437"/>
                </a:lnTo>
                <a:lnTo>
                  <a:pt x="481587" y="413908"/>
                </a:lnTo>
                <a:lnTo>
                  <a:pt x="460182" y="423245"/>
                </a:lnTo>
                <a:lnTo>
                  <a:pt x="733636" y="423245"/>
                </a:lnTo>
                <a:lnTo>
                  <a:pt x="722836" y="380758"/>
                </a:lnTo>
                <a:lnTo>
                  <a:pt x="704289" y="338032"/>
                </a:lnTo>
                <a:lnTo>
                  <a:pt x="679446" y="299847"/>
                </a:lnTo>
                <a:lnTo>
                  <a:pt x="648927" y="267710"/>
                </a:lnTo>
                <a:lnTo>
                  <a:pt x="632339" y="254777"/>
                </a:lnTo>
                <a:lnTo>
                  <a:pt x="627830" y="251694"/>
                </a:lnTo>
                <a:close/>
              </a:path>
            </a:pathLst>
          </a:custGeom>
          <a:solidFill>
            <a:srgbClr val="7B7B7B">
              <a:alpha val="4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7563026" y="8491519"/>
            <a:ext cx="548640" cy="735965"/>
          </a:xfrm>
          <a:custGeom>
            <a:avLst/>
            <a:gdLst/>
            <a:ahLst/>
            <a:cxnLst/>
            <a:rect l="l" t="t" r="r" b="b"/>
            <a:pathLst>
              <a:path w="548640" h="735965">
                <a:moveTo>
                  <a:pt x="548201" y="0"/>
                </a:moveTo>
                <a:lnTo>
                  <a:pt x="1038" y="0"/>
                </a:lnTo>
                <a:lnTo>
                  <a:pt x="0" y="192930"/>
                </a:lnTo>
                <a:lnTo>
                  <a:pt x="15449" y="191832"/>
                </a:lnTo>
                <a:lnTo>
                  <a:pt x="196848" y="191832"/>
                </a:lnTo>
                <a:lnTo>
                  <a:pt x="93225" y="735562"/>
                </a:lnTo>
                <a:lnTo>
                  <a:pt x="413009" y="735019"/>
                </a:lnTo>
                <a:lnTo>
                  <a:pt x="548201" y="0"/>
                </a:lnTo>
                <a:close/>
              </a:path>
            </a:pathLst>
          </a:custGeom>
          <a:solidFill>
            <a:srgbClr val="7B7B7B">
              <a:alpha val="4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7492158" y="7633813"/>
            <a:ext cx="739140" cy="725805"/>
          </a:xfrm>
          <a:custGeom>
            <a:avLst/>
            <a:gdLst/>
            <a:ahLst/>
            <a:cxnLst/>
            <a:rect l="l" t="t" r="r" b="b"/>
            <a:pathLst>
              <a:path w="739140" h="725804">
                <a:moveTo>
                  <a:pt x="246919" y="0"/>
                </a:moveTo>
                <a:lnTo>
                  <a:pt x="271867" y="40913"/>
                </a:lnTo>
                <a:lnTo>
                  <a:pt x="281371" y="84145"/>
                </a:lnTo>
                <a:lnTo>
                  <a:pt x="280933" y="104517"/>
                </a:lnTo>
                <a:lnTo>
                  <a:pt x="280848" y="108428"/>
                </a:lnTo>
                <a:lnTo>
                  <a:pt x="255189" y="178146"/>
                </a:lnTo>
                <a:lnTo>
                  <a:pt x="225263" y="213491"/>
                </a:lnTo>
                <a:lnTo>
                  <a:pt x="189106" y="245686"/>
                </a:lnTo>
                <a:lnTo>
                  <a:pt x="150460" y="277190"/>
                </a:lnTo>
                <a:lnTo>
                  <a:pt x="113067" y="310460"/>
                </a:lnTo>
                <a:lnTo>
                  <a:pt x="81082" y="344743"/>
                </a:lnTo>
                <a:lnTo>
                  <a:pt x="52907" y="381290"/>
                </a:lnTo>
                <a:lnTo>
                  <a:pt x="29626" y="419685"/>
                </a:lnTo>
                <a:lnTo>
                  <a:pt x="12324" y="459515"/>
                </a:lnTo>
                <a:lnTo>
                  <a:pt x="2087" y="500365"/>
                </a:lnTo>
                <a:lnTo>
                  <a:pt x="0" y="541819"/>
                </a:lnTo>
                <a:lnTo>
                  <a:pt x="7147" y="583464"/>
                </a:lnTo>
                <a:lnTo>
                  <a:pt x="24615" y="624885"/>
                </a:lnTo>
                <a:lnTo>
                  <a:pt x="53488" y="665667"/>
                </a:lnTo>
                <a:lnTo>
                  <a:pt x="90445" y="703726"/>
                </a:lnTo>
                <a:lnTo>
                  <a:pt x="124579" y="724910"/>
                </a:lnTo>
                <a:lnTo>
                  <a:pt x="126807" y="725735"/>
                </a:lnTo>
                <a:lnTo>
                  <a:pt x="586911" y="723672"/>
                </a:lnTo>
                <a:lnTo>
                  <a:pt x="646828" y="669702"/>
                </a:lnTo>
                <a:lnTo>
                  <a:pt x="674750" y="641325"/>
                </a:lnTo>
                <a:lnTo>
                  <a:pt x="699450" y="609649"/>
                </a:lnTo>
                <a:lnTo>
                  <a:pt x="721676" y="566867"/>
                </a:lnTo>
                <a:lnTo>
                  <a:pt x="734508" y="521077"/>
                </a:lnTo>
                <a:lnTo>
                  <a:pt x="738566" y="473789"/>
                </a:lnTo>
                <a:lnTo>
                  <a:pt x="734470" y="426513"/>
                </a:lnTo>
                <a:lnTo>
                  <a:pt x="733639" y="423245"/>
                </a:lnTo>
                <a:lnTo>
                  <a:pt x="460331" y="423245"/>
                </a:lnTo>
                <a:lnTo>
                  <a:pt x="474983" y="406784"/>
                </a:lnTo>
                <a:lnTo>
                  <a:pt x="491569" y="383519"/>
                </a:lnTo>
                <a:lnTo>
                  <a:pt x="506985" y="353655"/>
                </a:lnTo>
                <a:lnTo>
                  <a:pt x="518125" y="317399"/>
                </a:lnTo>
                <a:lnTo>
                  <a:pt x="521186" y="264038"/>
                </a:lnTo>
                <a:lnTo>
                  <a:pt x="511818" y="218292"/>
                </a:lnTo>
                <a:lnTo>
                  <a:pt x="496616" y="181719"/>
                </a:lnTo>
                <a:lnTo>
                  <a:pt x="442853" y="104517"/>
                </a:lnTo>
                <a:lnTo>
                  <a:pt x="397227" y="65399"/>
                </a:lnTo>
                <a:lnTo>
                  <a:pt x="350059" y="36957"/>
                </a:lnTo>
                <a:lnTo>
                  <a:pt x="306110" y="17623"/>
                </a:lnTo>
                <a:lnTo>
                  <a:pt x="270143" y="5827"/>
                </a:lnTo>
                <a:lnTo>
                  <a:pt x="246919" y="0"/>
                </a:lnTo>
                <a:close/>
              </a:path>
              <a:path w="739140" h="725804">
                <a:moveTo>
                  <a:pt x="627840" y="251694"/>
                </a:moveTo>
                <a:lnTo>
                  <a:pt x="608240" y="296120"/>
                </a:lnTo>
                <a:lnTo>
                  <a:pt x="566627" y="352459"/>
                </a:lnTo>
                <a:lnTo>
                  <a:pt x="536890" y="379437"/>
                </a:lnTo>
                <a:lnTo>
                  <a:pt x="481591" y="413908"/>
                </a:lnTo>
                <a:lnTo>
                  <a:pt x="460182" y="423245"/>
                </a:lnTo>
                <a:lnTo>
                  <a:pt x="733639" y="423245"/>
                </a:lnTo>
                <a:lnTo>
                  <a:pt x="722839" y="380758"/>
                </a:lnTo>
                <a:lnTo>
                  <a:pt x="704293" y="338032"/>
                </a:lnTo>
                <a:lnTo>
                  <a:pt x="679452" y="299847"/>
                </a:lnTo>
                <a:lnTo>
                  <a:pt x="648937" y="267710"/>
                </a:lnTo>
                <a:lnTo>
                  <a:pt x="632347" y="254777"/>
                </a:lnTo>
                <a:lnTo>
                  <a:pt x="627840" y="251694"/>
                </a:lnTo>
                <a:close/>
              </a:path>
            </a:pathLst>
          </a:custGeom>
          <a:solidFill>
            <a:srgbClr val="7B7B7B">
              <a:alpha val="4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9539222" y="8481823"/>
            <a:ext cx="548640" cy="735965"/>
          </a:xfrm>
          <a:custGeom>
            <a:avLst/>
            <a:gdLst/>
            <a:ahLst/>
            <a:cxnLst/>
            <a:rect l="l" t="t" r="r" b="b"/>
            <a:pathLst>
              <a:path w="548640" h="735965">
                <a:moveTo>
                  <a:pt x="548193" y="0"/>
                </a:moveTo>
                <a:lnTo>
                  <a:pt x="1038" y="0"/>
                </a:lnTo>
                <a:lnTo>
                  <a:pt x="0" y="192930"/>
                </a:lnTo>
                <a:lnTo>
                  <a:pt x="15392" y="191832"/>
                </a:lnTo>
                <a:lnTo>
                  <a:pt x="196801" y="191832"/>
                </a:lnTo>
                <a:lnTo>
                  <a:pt x="93206" y="735562"/>
                </a:lnTo>
                <a:lnTo>
                  <a:pt x="412962" y="735018"/>
                </a:lnTo>
                <a:lnTo>
                  <a:pt x="548193" y="0"/>
                </a:lnTo>
                <a:close/>
              </a:path>
            </a:pathLst>
          </a:custGeom>
          <a:solidFill>
            <a:srgbClr val="7B7B7B">
              <a:alpha val="4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9482158" y="7633813"/>
            <a:ext cx="739140" cy="725805"/>
          </a:xfrm>
          <a:custGeom>
            <a:avLst/>
            <a:gdLst/>
            <a:ahLst/>
            <a:cxnLst/>
            <a:rect l="l" t="t" r="r" b="b"/>
            <a:pathLst>
              <a:path w="739140" h="725804">
                <a:moveTo>
                  <a:pt x="246890" y="0"/>
                </a:moveTo>
                <a:lnTo>
                  <a:pt x="271870" y="40913"/>
                </a:lnTo>
                <a:lnTo>
                  <a:pt x="281371" y="84145"/>
                </a:lnTo>
                <a:lnTo>
                  <a:pt x="280931" y="104517"/>
                </a:lnTo>
                <a:lnTo>
                  <a:pt x="255181" y="178146"/>
                </a:lnTo>
                <a:lnTo>
                  <a:pt x="225264" y="213491"/>
                </a:lnTo>
                <a:lnTo>
                  <a:pt x="189115" y="245686"/>
                </a:lnTo>
                <a:lnTo>
                  <a:pt x="150472" y="277190"/>
                </a:lnTo>
                <a:lnTo>
                  <a:pt x="113076" y="310460"/>
                </a:lnTo>
                <a:lnTo>
                  <a:pt x="81093" y="344743"/>
                </a:lnTo>
                <a:lnTo>
                  <a:pt x="52918" y="381290"/>
                </a:lnTo>
                <a:lnTo>
                  <a:pt x="29634" y="419685"/>
                </a:lnTo>
                <a:lnTo>
                  <a:pt x="12330" y="459515"/>
                </a:lnTo>
                <a:lnTo>
                  <a:pt x="2090" y="500365"/>
                </a:lnTo>
                <a:lnTo>
                  <a:pt x="0" y="541819"/>
                </a:lnTo>
                <a:lnTo>
                  <a:pt x="7145" y="583464"/>
                </a:lnTo>
                <a:lnTo>
                  <a:pt x="24613" y="624885"/>
                </a:lnTo>
                <a:lnTo>
                  <a:pt x="53488" y="665667"/>
                </a:lnTo>
                <a:lnTo>
                  <a:pt x="90447" y="703726"/>
                </a:lnTo>
                <a:lnTo>
                  <a:pt x="124597" y="724910"/>
                </a:lnTo>
                <a:lnTo>
                  <a:pt x="126864" y="725735"/>
                </a:lnTo>
                <a:lnTo>
                  <a:pt x="586949" y="723672"/>
                </a:lnTo>
                <a:lnTo>
                  <a:pt x="646832" y="669702"/>
                </a:lnTo>
                <a:lnTo>
                  <a:pt x="674742" y="641325"/>
                </a:lnTo>
                <a:lnTo>
                  <a:pt x="699421" y="609649"/>
                </a:lnTo>
                <a:lnTo>
                  <a:pt x="721675" y="566867"/>
                </a:lnTo>
                <a:lnTo>
                  <a:pt x="734527" y="521077"/>
                </a:lnTo>
                <a:lnTo>
                  <a:pt x="738597" y="473789"/>
                </a:lnTo>
                <a:lnTo>
                  <a:pt x="734503" y="426513"/>
                </a:lnTo>
                <a:lnTo>
                  <a:pt x="733672" y="423245"/>
                </a:lnTo>
                <a:lnTo>
                  <a:pt x="460313" y="423245"/>
                </a:lnTo>
                <a:lnTo>
                  <a:pt x="474987" y="406784"/>
                </a:lnTo>
                <a:lnTo>
                  <a:pt x="491583" y="383519"/>
                </a:lnTo>
                <a:lnTo>
                  <a:pt x="506992" y="353655"/>
                </a:lnTo>
                <a:lnTo>
                  <a:pt x="518107" y="317399"/>
                </a:lnTo>
                <a:lnTo>
                  <a:pt x="521172" y="264038"/>
                </a:lnTo>
                <a:lnTo>
                  <a:pt x="511815" y="218292"/>
                </a:lnTo>
                <a:lnTo>
                  <a:pt x="496633" y="181719"/>
                </a:lnTo>
                <a:lnTo>
                  <a:pt x="442879" y="104517"/>
                </a:lnTo>
                <a:lnTo>
                  <a:pt x="397244" y="65399"/>
                </a:lnTo>
                <a:lnTo>
                  <a:pt x="350072" y="36957"/>
                </a:lnTo>
                <a:lnTo>
                  <a:pt x="306118" y="17623"/>
                </a:lnTo>
                <a:lnTo>
                  <a:pt x="270139" y="5827"/>
                </a:lnTo>
                <a:lnTo>
                  <a:pt x="246890" y="0"/>
                </a:lnTo>
                <a:close/>
              </a:path>
              <a:path w="739140" h="725804">
                <a:moveTo>
                  <a:pt x="627840" y="251694"/>
                </a:moveTo>
                <a:lnTo>
                  <a:pt x="608256" y="296120"/>
                </a:lnTo>
                <a:lnTo>
                  <a:pt x="566645" y="352459"/>
                </a:lnTo>
                <a:lnTo>
                  <a:pt x="536884" y="379437"/>
                </a:lnTo>
                <a:lnTo>
                  <a:pt x="481575" y="413908"/>
                </a:lnTo>
                <a:lnTo>
                  <a:pt x="460163" y="423245"/>
                </a:lnTo>
                <a:lnTo>
                  <a:pt x="733672" y="423245"/>
                </a:lnTo>
                <a:lnTo>
                  <a:pt x="722867" y="380758"/>
                </a:lnTo>
                <a:lnTo>
                  <a:pt x="704308" y="338032"/>
                </a:lnTo>
                <a:lnTo>
                  <a:pt x="679445" y="299847"/>
                </a:lnTo>
                <a:lnTo>
                  <a:pt x="648899" y="267710"/>
                </a:lnTo>
                <a:lnTo>
                  <a:pt x="632352" y="254777"/>
                </a:lnTo>
                <a:lnTo>
                  <a:pt x="627840" y="251694"/>
                </a:lnTo>
                <a:close/>
              </a:path>
            </a:pathLst>
          </a:custGeom>
          <a:solidFill>
            <a:srgbClr val="7B7B7B">
              <a:alpha val="4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3315425" y="8393915"/>
            <a:ext cx="548640" cy="735965"/>
          </a:xfrm>
          <a:custGeom>
            <a:avLst/>
            <a:gdLst/>
            <a:ahLst/>
            <a:cxnLst/>
            <a:rect l="l" t="t" r="r" b="b"/>
            <a:pathLst>
              <a:path w="548639" h="735965">
                <a:moveTo>
                  <a:pt x="548202" y="0"/>
                </a:moveTo>
                <a:lnTo>
                  <a:pt x="1038" y="0"/>
                </a:lnTo>
                <a:lnTo>
                  <a:pt x="0" y="192930"/>
                </a:lnTo>
                <a:lnTo>
                  <a:pt x="15449" y="191832"/>
                </a:lnTo>
                <a:lnTo>
                  <a:pt x="196848" y="191832"/>
                </a:lnTo>
                <a:lnTo>
                  <a:pt x="93225" y="735571"/>
                </a:lnTo>
                <a:lnTo>
                  <a:pt x="413009" y="735018"/>
                </a:lnTo>
                <a:lnTo>
                  <a:pt x="548202" y="0"/>
                </a:lnTo>
                <a:close/>
              </a:path>
            </a:pathLst>
          </a:custGeom>
          <a:solidFill>
            <a:srgbClr val="7B7B7B">
              <a:alpha val="4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3230140" y="7522951"/>
            <a:ext cx="739140" cy="725805"/>
          </a:xfrm>
          <a:custGeom>
            <a:avLst/>
            <a:gdLst/>
            <a:ahLst/>
            <a:cxnLst/>
            <a:rect l="l" t="t" r="r" b="b"/>
            <a:pathLst>
              <a:path w="739139" h="725804">
                <a:moveTo>
                  <a:pt x="246919" y="0"/>
                </a:moveTo>
                <a:lnTo>
                  <a:pt x="271868" y="40913"/>
                </a:lnTo>
                <a:lnTo>
                  <a:pt x="281371" y="84145"/>
                </a:lnTo>
                <a:lnTo>
                  <a:pt x="280933" y="104517"/>
                </a:lnTo>
                <a:lnTo>
                  <a:pt x="280849" y="108428"/>
                </a:lnTo>
                <a:lnTo>
                  <a:pt x="255190" y="178146"/>
                </a:lnTo>
                <a:lnTo>
                  <a:pt x="225263" y="213491"/>
                </a:lnTo>
                <a:lnTo>
                  <a:pt x="189106" y="245686"/>
                </a:lnTo>
                <a:lnTo>
                  <a:pt x="150461" y="277190"/>
                </a:lnTo>
                <a:lnTo>
                  <a:pt x="113067" y="310460"/>
                </a:lnTo>
                <a:lnTo>
                  <a:pt x="81083" y="344743"/>
                </a:lnTo>
                <a:lnTo>
                  <a:pt x="52907" y="381290"/>
                </a:lnTo>
                <a:lnTo>
                  <a:pt x="29626" y="419685"/>
                </a:lnTo>
                <a:lnTo>
                  <a:pt x="12324" y="459515"/>
                </a:lnTo>
                <a:lnTo>
                  <a:pt x="2087" y="500365"/>
                </a:lnTo>
                <a:lnTo>
                  <a:pt x="0" y="541819"/>
                </a:lnTo>
                <a:lnTo>
                  <a:pt x="7147" y="583464"/>
                </a:lnTo>
                <a:lnTo>
                  <a:pt x="24615" y="624885"/>
                </a:lnTo>
                <a:lnTo>
                  <a:pt x="53488" y="665667"/>
                </a:lnTo>
                <a:lnTo>
                  <a:pt x="90449" y="703726"/>
                </a:lnTo>
                <a:lnTo>
                  <a:pt x="124579" y="724910"/>
                </a:lnTo>
                <a:lnTo>
                  <a:pt x="126807" y="725735"/>
                </a:lnTo>
                <a:lnTo>
                  <a:pt x="586912" y="723672"/>
                </a:lnTo>
                <a:lnTo>
                  <a:pt x="646828" y="669702"/>
                </a:lnTo>
                <a:lnTo>
                  <a:pt x="674750" y="641325"/>
                </a:lnTo>
                <a:lnTo>
                  <a:pt x="699449" y="609649"/>
                </a:lnTo>
                <a:lnTo>
                  <a:pt x="721676" y="566867"/>
                </a:lnTo>
                <a:lnTo>
                  <a:pt x="734508" y="521077"/>
                </a:lnTo>
                <a:lnTo>
                  <a:pt x="738566" y="473789"/>
                </a:lnTo>
                <a:lnTo>
                  <a:pt x="734469" y="426513"/>
                </a:lnTo>
                <a:lnTo>
                  <a:pt x="733639" y="423245"/>
                </a:lnTo>
                <a:lnTo>
                  <a:pt x="460331" y="423245"/>
                </a:lnTo>
                <a:lnTo>
                  <a:pt x="474983" y="406784"/>
                </a:lnTo>
                <a:lnTo>
                  <a:pt x="491569" y="383519"/>
                </a:lnTo>
                <a:lnTo>
                  <a:pt x="506985" y="353655"/>
                </a:lnTo>
                <a:lnTo>
                  <a:pt x="518125" y="317399"/>
                </a:lnTo>
                <a:lnTo>
                  <a:pt x="521186" y="264038"/>
                </a:lnTo>
                <a:lnTo>
                  <a:pt x="511818" y="218292"/>
                </a:lnTo>
                <a:lnTo>
                  <a:pt x="496616" y="181719"/>
                </a:lnTo>
                <a:lnTo>
                  <a:pt x="442856" y="104517"/>
                </a:lnTo>
                <a:lnTo>
                  <a:pt x="397231" y="65399"/>
                </a:lnTo>
                <a:lnTo>
                  <a:pt x="350063" y="36957"/>
                </a:lnTo>
                <a:lnTo>
                  <a:pt x="306112" y="17623"/>
                </a:lnTo>
                <a:lnTo>
                  <a:pt x="270144" y="5827"/>
                </a:lnTo>
                <a:lnTo>
                  <a:pt x="246919" y="0"/>
                </a:lnTo>
                <a:close/>
              </a:path>
              <a:path w="739139" h="725804">
                <a:moveTo>
                  <a:pt x="627840" y="251694"/>
                </a:moveTo>
                <a:lnTo>
                  <a:pt x="608240" y="296120"/>
                </a:lnTo>
                <a:lnTo>
                  <a:pt x="566627" y="352459"/>
                </a:lnTo>
                <a:lnTo>
                  <a:pt x="536890" y="379437"/>
                </a:lnTo>
                <a:lnTo>
                  <a:pt x="481591" y="413908"/>
                </a:lnTo>
                <a:lnTo>
                  <a:pt x="460182" y="423245"/>
                </a:lnTo>
                <a:lnTo>
                  <a:pt x="733639" y="423245"/>
                </a:lnTo>
                <a:lnTo>
                  <a:pt x="722838" y="380758"/>
                </a:lnTo>
                <a:lnTo>
                  <a:pt x="704293" y="338032"/>
                </a:lnTo>
                <a:lnTo>
                  <a:pt x="679452" y="299847"/>
                </a:lnTo>
                <a:lnTo>
                  <a:pt x="648936" y="267710"/>
                </a:lnTo>
                <a:lnTo>
                  <a:pt x="632348" y="254777"/>
                </a:lnTo>
                <a:lnTo>
                  <a:pt x="627840" y="251694"/>
                </a:lnTo>
                <a:close/>
              </a:path>
            </a:pathLst>
          </a:custGeom>
          <a:solidFill>
            <a:srgbClr val="7B7B7B">
              <a:alpha val="4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5291028" y="8380655"/>
            <a:ext cx="548640" cy="735965"/>
          </a:xfrm>
          <a:custGeom>
            <a:avLst/>
            <a:gdLst/>
            <a:ahLst/>
            <a:cxnLst/>
            <a:rect l="l" t="t" r="r" b="b"/>
            <a:pathLst>
              <a:path w="548639" h="735965">
                <a:moveTo>
                  <a:pt x="548201" y="0"/>
                </a:moveTo>
                <a:lnTo>
                  <a:pt x="1038" y="0"/>
                </a:lnTo>
                <a:lnTo>
                  <a:pt x="0" y="192930"/>
                </a:lnTo>
                <a:lnTo>
                  <a:pt x="15449" y="191823"/>
                </a:lnTo>
                <a:lnTo>
                  <a:pt x="196848" y="191823"/>
                </a:lnTo>
                <a:lnTo>
                  <a:pt x="93225" y="735562"/>
                </a:lnTo>
                <a:lnTo>
                  <a:pt x="413009" y="735009"/>
                </a:lnTo>
                <a:lnTo>
                  <a:pt x="548201" y="0"/>
                </a:lnTo>
                <a:close/>
              </a:path>
            </a:pathLst>
          </a:custGeom>
          <a:solidFill>
            <a:srgbClr val="7B7B7B">
              <a:alpha val="4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5220161" y="7522951"/>
            <a:ext cx="739140" cy="725805"/>
          </a:xfrm>
          <a:custGeom>
            <a:avLst/>
            <a:gdLst/>
            <a:ahLst/>
            <a:cxnLst/>
            <a:rect l="l" t="t" r="r" b="b"/>
            <a:pathLst>
              <a:path w="739139" h="725804">
                <a:moveTo>
                  <a:pt x="246919" y="0"/>
                </a:moveTo>
                <a:lnTo>
                  <a:pt x="271859" y="40913"/>
                </a:lnTo>
                <a:lnTo>
                  <a:pt x="281363" y="84145"/>
                </a:lnTo>
                <a:lnTo>
                  <a:pt x="280927" y="104517"/>
                </a:lnTo>
                <a:lnTo>
                  <a:pt x="280843" y="108428"/>
                </a:lnTo>
                <a:lnTo>
                  <a:pt x="255185" y="178146"/>
                </a:lnTo>
                <a:lnTo>
                  <a:pt x="225256" y="213491"/>
                </a:lnTo>
                <a:lnTo>
                  <a:pt x="189098" y="245686"/>
                </a:lnTo>
                <a:lnTo>
                  <a:pt x="150452" y="277190"/>
                </a:lnTo>
                <a:lnTo>
                  <a:pt x="113058" y="310460"/>
                </a:lnTo>
                <a:lnTo>
                  <a:pt x="81076" y="344743"/>
                </a:lnTo>
                <a:lnTo>
                  <a:pt x="52903" y="381290"/>
                </a:lnTo>
                <a:lnTo>
                  <a:pt x="29623" y="419685"/>
                </a:lnTo>
                <a:lnTo>
                  <a:pt x="12323" y="459515"/>
                </a:lnTo>
                <a:lnTo>
                  <a:pt x="2086" y="500365"/>
                </a:lnTo>
                <a:lnTo>
                  <a:pt x="0" y="541819"/>
                </a:lnTo>
                <a:lnTo>
                  <a:pt x="7147" y="583464"/>
                </a:lnTo>
                <a:lnTo>
                  <a:pt x="24615" y="624885"/>
                </a:lnTo>
                <a:lnTo>
                  <a:pt x="53489" y="665667"/>
                </a:lnTo>
                <a:lnTo>
                  <a:pt x="90441" y="703726"/>
                </a:lnTo>
                <a:lnTo>
                  <a:pt x="124570" y="724910"/>
                </a:lnTo>
                <a:lnTo>
                  <a:pt x="126798" y="725735"/>
                </a:lnTo>
                <a:lnTo>
                  <a:pt x="586902" y="723672"/>
                </a:lnTo>
                <a:lnTo>
                  <a:pt x="646819" y="669702"/>
                </a:lnTo>
                <a:lnTo>
                  <a:pt x="674741" y="641325"/>
                </a:lnTo>
                <a:lnTo>
                  <a:pt x="699440" y="609649"/>
                </a:lnTo>
                <a:lnTo>
                  <a:pt x="721669" y="566867"/>
                </a:lnTo>
                <a:lnTo>
                  <a:pt x="734504" y="521077"/>
                </a:lnTo>
                <a:lnTo>
                  <a:pt x="738563" y="473789"/>
                </a:lnTo>
                <a:lnTo>
                  <a:pt x="734467" y="426513"/>
                </a:lnTo>
                <a:lnTo>
                  <a:pt x="733636" y="423245"/>
                </a:lnTo>
                <a:lnTo>
                  <a:pt x="460322" y="423245"/>
                </a:lnTo>
                <a:lnTo>
                  <a:pt x="474974" y="406784"/>
                </a:lnTo>
                <a:lnTo>
                  <a:pt x="491560" y="383519"/>
                </a:lnTo>
                <a:lnTo>
                  <a:pt x="506976" y="353655"/>
                </a:lnTo>
                <a:lnTo>
                  <a:pt x="518116" y="317399"/>
                </a:lnTo>
                <a:lnTo>
                  <a:pt x="521183" y="264038"/>
                </a:lnTo>
                <a:lnTo>
                  <a:pt x="511816" y="218292"/>
                </a:lnTo>
                <a:lnTo>
                  <a:pt x="496612" y="181719"/>
                </a:lnTo>
                <a:lnTo>
                  <a:pt x="442847" y="104517"/>
                </a:lnTo>
                <a:lnTo>
                  <a:pt x="397222" y="65399"/>
                </a:lnTo>
                <a:lnTo>
                  <a:pt x="350054" y="36957"/>
                </a:lnTo>
                <a:lnTo>
                  <a:pt x="306106" y="17623"/>
                </a:lnTo>
                <a:lnTo>
                  <a:pt x="270140" y="5827"/>
                </a:lnTo>
                <a:lnTo>
                  <a:pt x="246919" y="0"/>
                </a:lnTo>
                <a:close/>
              </a:path>
              <a:path w="739139" h="725804">
                <a:moveTo>
                  <a:pt x="627830" y="251694"/>
                </a:moveTo>
                <a:lnTo>
                  <a:pt x="608232" y="296120"/>
                </a:lnTo>
                <a:lnTo>
                  <a:pt x="566628" y="352459"/>
                </a:lnTo>
                <a:lnTo>
                  <a:pt x="536885" y="379437"/>
                </a:lnTo>
                <a:lnTo>
                  <a:pt x="481582" y="413908"/>
                </a:lnTo>
                <a:lnTo>
                  <a:pt x="460173" y="423245"/>
                </a:lnTo>
                <a:lnTo>
                  <a:pt x="733636" y="423245"/>
                </a:lnTo>
                <a:lnTo>
                  <a:pt x="722836" y="380758"/>
                </a:lnTo>
                <a:lnTo>
                  <a:pt x="704289" y="338032"/>
                </a:lnTo>
                <a:lnTo>
                  <a:pt x="679446" y="299847"/>
                </a:lnTo>
                <a:lnTo>
                  <a:pt x="648927" y="267710"/>
                </a:lnTo>
                <a:lnTo>
                  <a:pt x="632339" y="254777"/>
                </a:lnTo>
                <a:lnTo>
                  <a:pt x="627830" y="251694"/>
                </a:lnTo>
                <a:close/>
              </a:path>
            </a:pathLst>
          </a:custGeom>
          <a:solidFill>
            <a:srgbClr val="7B7B7B">
              <a:alpha val="4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382187" y="10253591"/>
            <a:ext cx="548640" cy="735965"/>
          </a:xfrm>
          <a:custGeom>
            <a:avLst/>
            <a:gdLst/>
            <a:ahLst/>
            <a:cxnLst/>
            <a:rect l="l" t="t" r="r" b="b"/>
            <a:pathLst>
              <a:path w="548640" h="735965">
                <a:moveTo>
                  <a:pt x="548197" y="0"/>
                </a:moveTo>
                <a:lnTo>
                  <a:pt x="1039" y="0"/>
                </a:lnTo>
                <a:lnTo>
                  <a:pt x="0" y="192882"/>
                </a:lnTo>
                <a:lnTo>
                  <a:pt x="15450" y="191851"/>
                </a:lnTo>
                <a:lnTo>
                  <a:pt x="196847" y="191851"/>
                </a:lnTo>
                <a:lnTo>
                  <a:pt x="93223" y="735524"/>
                </a:lnTo>
                <a:lnTo>
                  <a:pt x="413006" y="735055"/>
                </a:lnTo>
                <a:lnTo>
                  <a:pt x="548197" y="0"/>
                </a:lnTo>
                <a:close/>
              </a:path>
            </a:pathLst>
          </a:custGeom>
          <a:solidFill>
            <a:srgbClr val="7B7B7B">
              <a:alpha val="4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311319" y="9395885"/>
            <a:ext cx="739140" cy="725805"/>
          </a:xfrm>
          <a:custGeom>
            <a:avLst/>
            <a:gdLst/>
            <a:ahLst/>
            <a:cxnLst/>
            <a:rect l="l" t="t" r="r" b="b"/>
            <a:pathLst>
              <a:path w="739140" h="725804">
                <a:moveTo>
                  <a:pt x="246918" y="0"/>
                </a:moveTo>
                <a:lnTo>
                  <a:pt x="271863" y="40916"/>
                </a:lnTo>
                <a:lnTo>
                  <a:pt x="281367" y="84131"/>
                </a:lnTo>
                <a:lnTo>
                  <a:pt x="280930" y="104499"/>
                </a:lnTo>
                <a:lnTo>
                  <a:pt x="255187" y="178124"/>
                </a:lnTo>
                <a:lnTo>
                  <a:pt x="225259" y="213465"/>
                </a:lnTo>
                <a:lnTo>
                  <a:pt x="189102" y="245664"/>
                </a:lnTo>
                <a:lnTo>
                  <a:pt x="150456" y="277180"/>
                </a:lnTo>
                <a:lnTo>
                  <a:pt x="113063" y="310468"/>
                </a:lnTo>
                <a:lnTo>
                  <a:pt x="81079" y="344746"/>
                </a:lnTo>
                <a:lnTo>
                  <a:pt x="52905" y="381290"/>
                </a:lnTo>
                <a:lnTo>
                  <a:pt x="29624" y="419685"/>
                </a:lnTo>
                <a:lnTo>
                  <a:pt x="12323" y="459515"/>
                </a:lnTo>
                <a:lnTo>
                  <a:pt x="2087" y="500366"/>
                </a:lnTo>
                <a:lnTo>
                  <a:pt x="0" y="541821"/>
                </a:lnTo>
                <a:lnTo>
                  <a:pt x="7147" y="583467"/>
                </a:lnTo>
                <a:lnTo>
                  <a:pt x="24615" y="624886"/>
                </a:lnTo>
                <a:lnTo>
                  <a:pt x="53488" y="665666"/>
                </a:lnTo>
                <a:lnTo>
                  <a:pt x="90443" y="703748"/>
                </a:lnTo>
                <a:lnTo>
                  <a:pt x="124576" y="724928"/>
                </a:lnTo>
                <a:lnTo>
                  <a:pt x="126805" y="725772"/>
                </a:lnTo>
                <a:lnTo>
                  <a:pt x="586907" y="723710"/>
                </a:lnTo>
                <a:lnTo>
                  <a:pt x="646825" y="669722"/>
                </a:lnTo>
                <a:lnTo>
                  <a:pt x="674748" y="641348"/>
                </a:lnTo>
                <a:lnTo>
                  <a:pt x="699443" y="609686"/>
                </a:lnTo>
                <a:lnTo>
                  <a:pt x="721672" y="566893"/>
                </a:lnTo>
                <a:lnTo>
                  <a:pt x="734507" y="521098"/>
                </a:lnTo>
                <a:lnTo>
                  <a:pt x="738566" y="473808"/>
                </a:lnTo>
                <a:lnTo>
                  <a:pt x="734470" y="426532"/>
                </a:lnTo>
                <a:lnTo>
                  <a:pt x="733642" y="423273"/>
                </a:lnTo>
                <a:lnTo>
                  <a:pt x="460331" y="423273"/>
                </a:lnTo>
                <a:lnTo>
                  <a:pt x="474980" y="406797"/>
                </a:lnTo>
                <a:lnTo>
                  <a:pt x="491566" y="383526"/>
                </a:lnTo>
                <a:lnTo>
                  <a:pt x="506982" y="353662"/>
                </a:lnTo>
                <a:lnTo>
                  <a:pt x="518122" y="317407"/>
                </a:lnTo>
                <a:lnTo>
                  <a:pt x="521185" y="264023"/>
                </a:lnTo>
                <a:lnTo>
                  <a:pt x="511817" y="218270"/>
                </a:lnTo>
                <a:lnTo>
                  <a:pt x="496614" y="181695"/>
                </a:lnTo>
                <a:lnTo>
                  <a:pt x="442851" y="104499"/>
                </a:lnTo>
                <a:lnTo>
                  <a:pt x="397226" y="65394"/>
                </a:lnTo>
                <a:lnTo>
                  <a:pt x="350059" y="36960"/>
                </a:lnTo>
                <a:lnTo>
                  <a:pt x="306110" y="17628"/>
                </a:lnTo>
                <a:lnTo>
                  <a:pt x="270142" y="5831"/>
                </a:lnTo>
                <a:lnTo>
                  <a:pt x="246918" y="0"/>
                </a:lnTo>
                <a:close/>
              </a:path>
              <a:path w="739140" h="725804">
                <a:moveTo>
                  <a:pt x="627833" y="251676"/>
                </a:moveTo>
                <a:lnTo>
                  <a:pt x="608235" y="296134"/>
                </a:lnTo>
                <a:lnTo>
                  <a:pt x="566628" y="352478"/>
                </a:lnTo>
                <a:lnTo>
                  <a:pt x="536888" y="379454"/>
                </a:lnTo>
                <a:lnTo>
                  <a:pt x="481588" y="413925"/>
                </a:lnTo>
                <a:lnTo>
                  <a:pt x="460115" y="423273"/>
                </a:lnTo>
                <a:lnTo>
                  <a:pt x="733642" y="423273"/>
                </a:lnTo>
                <a:lnTo>
                  <a:pt x="722838" y="380776"/>
                </a:lnTo>
                <a:lnTo>
                  <a:pt x="704291" y="338049"/>
                </a:lnTo>
                <a:lnTo>
                  <a:pt x="679449" y="299858"/>
                </a:lnTo>
                <a:lnTo>
                  <a:pt x="648930" y="267710"/>
                </a:lnTo>
                <a:lnTo>
                  <a:pt x="632342" y="254774"/>
                </a:lnTo>
                <a:lnTo>
                  <a:pt x="627833" y="251676"/>
                </a:lnTo>
                <a:close/>
              </a:path>
            </a:pathLst>
          </a:custGeom>
          <a:solidFill>
            <a:srgbClr val="7B7B7B">
              <a:alpha val="4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1.png"/><Relationship Id="rId9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1B1C2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-25051" y="-438208"/>
            <a:ext cx="20104100" cy="11342846"/>
            <a:chOff x="50495" y="0"/>
            <a:chExt cx="20104100" cy="11342846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95" y="34290"/>
              <a:ext cx="20104100" cy="1130855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6428" y="11233727"/>
              <a:ext cx="162451" cy="7482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53382" y="11233727"/>
              <a:ext cx="162447" cy="7482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346694" y="0"/>
              <a:ext cx="332105" cy="43815"/>
            </a:xfrm>
            <a:custGeom>
              <a:avLst/>
              <a:gdLst/>
              <a:ahLst/>
              <a:cxnLst/>
              <a:rect l="l" t="t" r="r" b="b"/>
              <a:pathLst>
                <a:path w="332105" h="43815">
                  <a:moveTo>
                    <a:pt x="332042" y="0"/>
                  </a:moveTo>
                  <a:lnTo>
                    <a:pt x="8318" y="0"/>
                  </a:lnTo>
                  <a:lnTo>
                    <a:pt x="0" y="43546"/>
                  </a:lnTo>
                  <a:lnTo>
                    <a:pt x="324112" y="42990"/>
                  </a:lnTo>
                  <a:lnTo>
                    <a:pt x="332042" y="0"/>
                  </a:lnTo>
                  <a:close/>
                </a:path>
              </a:pathLst>
            </a:custGeom>
            <a:solidFill>
              <a:srgbClr val="FFFFFF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349636" y="0"/>
              <a:ext cx="330835" cy="34290"/>
            </a:xfrm>
            <a:custGeom>
              <a:avLst/>
              <a:gdLst/>
              <a:ahLst/>
              <a:cxnLst/>
              <a:rect l="l" t="t" r="r" b="b"/>
              <a:pathLst>
                <a:path w="330835" h="34290">
                  <a:moveTo>
                    <a:pt x="330234" y="0"/>
                  </a:moveTo>
                  <a:lnTo>
                    <a:pt x="6447" y="0"/>
                  </a:lnTo>
                  <a:lnTo>
                    <a:pt x="0" y="33746"/>
                  </a:lnTo>
                  <a:lnTo>
                    <a:pt x="324112" y="33191"/>
                  </a:lnTo>
                  <a:lnTo>
                    <a:pt x="330234" y="0"/>
                  </a:lnTo>
                  <a:close/>
                </a:path>
              </a:pathLst>
            </a:custGeom>
            <a:solidFill>
              <a:srgbClr val="FEFDFE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587553" y="5"/>
              <a:ext cx="2334895" cy="1945639"/>
            </a:xfrm>
            <a:custGeom>
              <a:avLst/>
              <a:gdLst/>
              <a:ahLst/>
              <a:cxnLst/>
              <a:rect l="l" t="t" r="r" b="b"/>
              <a:pathLst>
                <a:path w="2334895" h="1945639">
                  <a:moveTo>
                    <a:pt x="334505" y="0"/>
                  </a:moveTo>
                  <a:lnTo>
                    <a:pt x="10871" y="0"/>
                  </a:lnTo>
                  <a:lnTo>
                    <a:pt x="0" y="56959"/>
                  </a:lnTo>
                  <a:lnTo>
                    <a:pt x="324104" y="56400"/>
                  </a:lnTo>
                  <a:lnTo>
                    <a:pt x="334505" y="0"/>
                  </a:lnTo>
                  <a:close/>
                </a:path>
                <a:path w="2334895" h="1945639">
                  <a:moveTo>
                    <a:pt x="1469682" y="1201750"/>
                  </a:moveTo>
                  <a:lnTo>
                    <a:pt x="915111" y="1201750"/>
                  </a:lnTo>
                  <a:lnTo>
                    <a:pt x="914057" y="1396834"/>
                  </a:lnTo>
                  <a:lnTo>
                    <a:pt x="929716" y="1395717"/>
                  </a:lnTo>
                  <a:lnTo>
                    <a:pt x="1113574" y="1395717"/>
                  </a:lnTo>
                  <a:lnTo>
                    <a:pt x="1008545" y="1945487"/>
                  </a:lnTo>
                  <a:lnTo>
                    <a:pt x="1332661" y="1944941"/>
                  </a:lnTo>
                  <a:lnTo>
                    <a:pt x="1469682" y="1201750"/>
                  </a:lnTo>
                  <a:close/>
                </a:path>
                <a:path w="2334895" h="1945639">
                  <a:moveTo>
                    <a:pt x="1590802" y="813574"/>
                  </a:moveTo>
                  <a:lnTo>
                    <a:pt x="1586649" y="765771"/>
                  </a:lnTo>
                  <a:lnTo>
                    <a:pt x="1585798" y="762469"/>
                  </a:lnTo>
                  <a:lnTo>
                    <a:pt x="1574850" y="719518"/>
                  </a:lnTo>
                  <a:lnTo>
                    <a:pt x="1556054" y="676313"/>
                  </a:lnTo>
                  <a:lnTo>
                    <a:pt x="1530883" y="637705"/>
                  </a:lnTo>
                  <a:lnTo>
                    <a:pt x="1499946" y="605205"/>
                  </a:lnTo>
                  <a:lnTo>
                    <a:pt x="1478559" y="589013"/>
                  </a:lnTo>
                  <a:lnTo>
                    <a:pt x="1470901" y="609142"/>
                  </a:lnTo>
                  <a:lnTo>
                    <a:pt x="1458696" y="633933"/>
                  </a:lnTo>
                  <a:lnTo>
                    <a:pt x="1416532" y="690892"/>
                  </a:lnTo>
                  <a:lnTo>
                    <a:pt x="1386382" y="718172"/>
                  </a:lnTo>
                  <a:lnTo>
                    <a:pt x="1330337" y="753033"/>
                  </a:lnTo>
                  <a:lnTo>
                    <a:pt x="1308887" y="762368"/>
                  </a:lnTo>
                  <a:lnTo>
                    <a:pt x="1323644" y="745832"/>
                  </a:lnTo>
                  <a:lnTo>
                    <a:pt x="1340446" y="722312"/>
                  </a:lnTo>
                  <a:lnTo>
                    <a:pt x="1356080" y="692111"/>
                  </a:lnTo>
                  <a:lnTo>
                    <a:pt x="1367370" y="655459"/>
                  </a:lnTo>
                  <a:lnTo>
                    <a:pt x="1370469" y="601497"/>
                  </a:lnTo>
                  <a:lnTo>
                    <a:pt x="1360982" y="555244"/>
                  </a:lnTo>
                  <a:lnTo>
                    <a:pt x="1345565" y="518261"/>
                  </a:lnTo>
                  <a:lnTo>
                    <a:pt x="1291082" y="440207"/>
                  </a:lnTo>
                  <a:lnTo>
                    <a:pt x="1244841" y="400646"/>
                  </a:lnTo>
                  <a:lnTo>
                    <a:pt x="1197038" y="371894"/>
                  </a:lnTo>
                  <a:lnTo>
                    <a:pt x="1152486" y="352348"/>
                  </a:lnTo>
                  <a:lnTo>
                    <a:pt x="1116037" y="340423"/>
                  </a:lnTo>
                  <a:lnTo>
                    <a:pt x="1092492" y="334518"/>
                  </a:lnTo>
                  <a:lnTo>
                    <a:pt x="1100582" y="344893"/>
                  </a:lnTo>
                  <a:lnTo>
                    <a:pt x="1109433" y="358711"/>
                  </a:lnTo>
                  <a:lnTo>
                    <a:pt x="1117777" y="375894"/>
                  </a:lnTo>
                  <a:lnTo>
                    <a:pt x="1124343" y="396303"/>
                  </a:lnTo>
                  <a:lnTo>
                    <a:pt x="1125588" y="402640"/>
                  </a:lnTo>
                  <a:lnTo>
                    <a:pt x="1127404" y="419608"/>
                  </a:lnTo>
                  <a:lnTo>
                    <a:pt x="1126959" y="440207"/>
                  </a:lnTo>
                  <a:lnTo>
                    <a:pt x="1126883" y="444157"/>
                  </a:lnTo>
                  <a:lnTo>
                    <a:pt x="1100874" y="514642"/>
                  </a:lnTo>
                  <a:lnTo>
                    <a:pt x="1070546" y="550392"/>
                  </a:lnTo>
                  <a:lnTo>
                    <a:pt x="1033894" y="582942"/>
                  </a:lnTo>
                  <a:lnTo>
                    <a:pt x="994727" y="614794"/>
                  </a:lnTo>
                  <a:lnTo>
                    <a:pt x="956830" y="648436"/>
                  </a:lnTo>
                  <a:lnTo>
                    <a:pt x="924407" y="683094"/>
                  </a:lnTo>
                  <a:lnTo>
                    <a:pt x="895858" y="720051"/>
                  </a:lnTo>
                  <a:lnTo>
                    <a:pt x="872261" y="758875"/>
                  </a:lnTo>
                  <a:lnTo>
                    <a:pt x="854722" y="799147"/>
                  </a:lnTo>
                  <a:lnTo>
                    <a:pt x="844346" y="840447"/>
                  </a:lnTo>
                  <a:lnTo>
                    <a:pt x="842238" y="882370"/>
                  </a:lnTo>
                  <a:lnTo>
                    <a:pt x="849477" y="924471"/>
                  </a:lnTo>
                  <a:lnTo>
                    <a:pt x="867181" y="966355"/>
                  </a:lnTo>
                  <a:lnTo>
                    <a:pt x="896454" y="1007579"/>
                  </a:lnTo>
                  <a:lnTo>
                    <a:pt x="933907" y="1046060"/>
                  </a:lnTo>
                  <a:lnTo>
                    <a:pt x="968489" y="1067498"/>
                  </a:lnTo>
                  <a:lnTo>
                    <a:pt x="970749" y="1068324"/>
                  </a:lnTo>
                  <a:lnTo>
                    <a:pt x="1437081" y="1066241"/>
                  </a:lnTo>
                  <a:lnTo>
                    <a:pt x="1497812" y="1011669"/>
                  </a:lnTo>
                  <a:lnTo>
                    <a:pt x="1526108" y="982967"/>
                  </a:lnTo>
                  <a:lnTo>
                    <a:pt x="1551139" y="950937"/>
                  </a:lnTo>
                  <a:lnTo>
                    <a:pt x="1573669" y="907681"/>
                  </a:lnTo>
                  <a:lnTo>
                    <a:pt x="1586687" y="861390"/>
                  </a:lnTo>
                  <a:lnTo>
                    <a:pt x="1590802" y="813574"/>
                  </a:lnTo>
                  <a:close/>
                </a:path>
                <a:path w="2334895" h="1945639">
                  <a:moveTo>
                    <a:pt x="2334463" y="0"/>
                  </a:moveTo>
                  <a:lnTo>
                    <a:pt x="2010740" y="0"/>
                  </a:lnTo>
                  <a:lnTo>
                    <a:pt x="2002421" y="43548"/>
                  </a:lnTo>
                  <a:lnTo>
                    <a:pt x="2326538" y="42989"/>
                  </a:lnTo>
                  <a:lnTo>
                    <a:pt x="2334463" y="0"/>
                  </a:lnTo>
                  <a:close/>
                </a:path>
              </a:pathLst>
            </a:custGeom>
            <a:solidFill>
              <a:srgbClr val="FFFFFF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504562" y="1191952"/>
              <a:ext cx="555625" cy="744220"/>
            </a:xfrm>
            <a:custGeom>
              <a:avLst/>
              <a:gdLst/>
              <a:ahLst/>
              <a:cxnLst/>
              <a:rect l="l" t="t" r="r" b="b"/>
              <a:pathLst>
                <a:path w="555625" h="744219">
                  <a:moveTo>
                    <a:pt x="555611" y="0"/>
                  </a:moveTo>
                  <a:lnTo>
                    <a:pt x="1052" y="0"/>
                  </a:lnTo>
                  <a:lnTo>
                    <a:pt x="0" y="195073"/>
                  </a:lnTo>
                  <a:lnTo>
                    <a:pt x="15658" y="193964"/>
                  </a:lnTo>
                  <a:lnTo>
                    <a:pt x="199560" y="193964"/>
                  </a:lnTo>
                  <a:lnTo>
                    <a:pt x="94468" y="743744"/>
                  </a:lnTo>
                  <a:lnTo>
                    <a:pt x="418647" y="743185"/>
                  </a:lnTo>
                  <a:lnTo>
                    <a:pt x="555611" y="0"/>
                  </a:lnTo>
                  <a:close/>
                </a:path>
              </a:pathLst>
            </a:custGeom>
            <a:solidFill>
              <a:srgbClr val="FEFDFE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110103" y="222433"/>
              <a:ext cx="7085330" cy="1624965"/>
            </a:xfrm>
            <a:custGeom>
              <a:avLst/>
              <a:gdLst/>
              <a:ahLst/>
              <a:cxnLst/>
              <a:rect l="l" t="t" r="r" b="b"/>
              <a:pathLst>
                <a:path w="7085330" h="1624964">
                  <a:moveTo>
                    <a:pt x="642048" y="880643"/>
                  </a:moveTo>
                  <a:lnTo>
                    <a:pt x="87477" y="880643"/>
                  </a:lnTo>
                  <a:lnTo>
                    <a:pt x="86423" y="1075715"/>
                  </a:lnTo>
                  <a:lnTo>
                    <a:pt x="102082" y="1074610"/>
                  </a:lnTo>
                  <a:lnTo>
                    <a:pt x="285940" y="1074610"/>
                  </a:lnTo>
                  <a:lnTo>
                    <a:pt x="180911" y="1624380"/>
                  </a:lnTo>
                  <a:lnTo>
                    <a:pt x="505028" y="1623822"/>
                  </a:lnTo>
                  <a:lnTo>
                    <a:pt x="642048" y="880643"/>
                  </a:lnTo>
                  <a:close/>
                </a:path>
                <a:path w="7085330" h="1624964">
                  <a:moveTo>
                    <a:pt x="748563" y="479056"/>
                  </a:moveTo>
                  <a:lnTo>
                    <a:pt x="744410" y="431253"/>
                  </a:lnTo>
                  <a:lnTo>
                    <a:pt x="732612" y="384987"/>
                  </a:lnTo>
                  <a:lnTo>
                    <a:pt x="713816" y="341782"/>
                  </a:lnTo>
                  <a:lnTo>
                    <a:pt x="688644" y="303174"/>
                  </a:lnTo>
                  <a:lnTo>
                    <a:pt x="657707" y="270687"/>
                  </a:lnTo>
                  <a:lnTo>
                    <a:pt x="636320" y="254495"/>
                  </a:lnTo>
                  <a:lnTo>
                    <a:pt x="628662" y="274624"/>
                  </a:lnTo>
                  <a:lnTo>
                    <a:pt x="616458" y="299415"/>
                  </a:lnTo>
                  <a:lnTo>
                    <a:pt x="574294" y="356374"/>
                  </a:lnTo>
                  <a:lnTo>
                    <a:pt x="544156" y="383654"/>
                  </a:lnTo>
                  <a:lnTo>
                    <a:pt x="488099" y="418503"/>
                  </a:lnTo>
                  <a:lnTo>
                    <a:pt x="466661" y="427837"/>
                  </a:lnTo>
                  <a:lnTo>
                    <a:pt x="481406" y="411302"/>
                  </a:lnTo>
                  <a:lnTo>
                    <a:pt x="498221" y="387781"/>
                  </a:lnTo>
                  <a:lnTo>
                    <a:pt x="513842" y="357581"/>
                  </a:lnTo>
                  <a:lnTo>
                    <a:pt x="525132" y="320929"/>
                  </a:lnTo>
                  <a:lnTo>
                    <a:pt x="528231" y="266966"/>
                  </a:lnTo>
                  <a:lnTo>
                    <a:pt x="518744" y="220713"/>
                  </a:lnTo>
                  <a:lnTo>
                    <a:pt x="503339" y="183743"/>
                  </a:lnTo>
                  <a:lnTo>
                    <a:pt x="448843" y="105676"/>
                  </a:lnTo>
                  <a:lnTo>
                    <a:pt x="402602" y="66128"/>
                  </a:lnTo>
                  <a:lnTo>
                    <a:pt x="354799" y="37376"/>
                  </a:lnTo>
                  <a:lnTo>
                    <a:pt x="310248" y="17818"/>
                  </a:lnTo>
                  <a:lnTo>
                    <a:pt x="273799" y="5892"/>
                  </a:lnTo>
                  <a:lnTo>
                    <a:pt x="250266" y="0"/>
                  </a:lnTo>
                  <a:lnTo>
                    <a:pt x="258343" y="10363"/>
                  </a:lnTo>
                  <a:lnTo>
                    <a:pt x="267195" y="24193"/>
                  </a:lnTo>
                  <a:lnTo>
                    <a:pt x="275539" y="41363"/>
                  </a:lnTo>
                  <a:lnTo>
                    <a:pt x="282105" y="61785"/>
                  </a:lnTo>
                  <a:lnTo>
                    <a:pt x="283349" y="68110"/>
                  </a:lnTo>
                  <a:lnTo>
                    <a:pt x="285178" y="85077"/>
                  </a:lnTo>
                  <a:lnTo>
                    <a:pt x="284734" y="105676"/>
                  </a:lnTo>
                  <a:lnTo>
                    <a:pt x="258635" y="180124"/>
                  </a:lnTo>
                  <a:lnTo>
                    <a:pt x="228307" y="215861"/>
                  </a:lnTo>
                  <a:lnTo>
                    <a:pt x="191655" y="248412"/>
                  </a:lnTo>
                  <a:lnTo>
                    <a:pt x="152488" y="280276"/>
                  </a:lnTo>
                  <a:lnTo>
                    <a:pt x="114592" y="313905"/>
                  </a:lnTo>
                  <a:lnTo>
                    <a:pt x="82169" y="348576"/>
                  </a:lnTo>
                  <a:lnTo>
                    <a:pt x="53619" y="385533"/>
                  </a:lnTo>
                  <a:lnTo>
                    <a:pt x="30022" y="424345"/>
                  </a:lnTo>
                  <a:lnTo>
                    <a:pt x="12484" y="464616"/>
                  </a:lnTo>
                  <a:lnTo>
                    <a:pt x="2108" y="505929"/>
                  </a:lnTo>
                  <a:lnTo>
                    <a:pt x="0" y="547839"/>
                  </a:lnTo>
                  <a:lnTo>
                    <a:pt x="7239" y="589953"/>
                  </a:lnTo>
                  <a:lnTo>
                    <a:pt x="24942" y="631825"/>
                  </a:lnTo>
                  <a:lnTo>
                    <a:pt x="54216" y="673061"/>
                  </a:lnTo>
                  <a:lnTo>
                    <a:pt x="91668" y="711542"/>
                  </a:lnTo>
                  <a:lnTo>
                    <a:pt x="126250" y="732967"/>
                  </a:lnTo>
                  <a:lnTo>
                    <a:pt x="128511" y="733793"/>
                  </a:lnTo>
                  <a:lnTo>
                    <a:pt x="594842" y="731710"/>
                  </a:lnTo>
                  <a:lnTo>
                    <a:pt x="655574" y="677138"/>
                  </a:lnTo>
                  <a:lnTo>
                    <a:pt x="683882" y="648449"/>
                  </a:lnTo>
                  <a:lnTo>
                    <a:pt x="708901" y="616419"/>
                  </a:lnTo>
                  <a:lnTo>
                    <a:pt x="731431" y="573163"/>
                  </a:lnTo>
                  <a:lnTo>
                    <a:pt x="744448" y="526872"/>
                  </a:lnTo>
                  <a:lnTo>
                    <a:pt x="748563" y="479056"/>
                  </a:lnTo>
                  <a:close/>
                </a:path>
                <a:path w="7085330" h="1624964">
                  <a:moveTo>
                    <a:pt x="2644394" y="867232"/>
                  </a:moveTo>
                  <a:lnTo>
                    <a:pt x="2089835" y="867232"/>
                  </a:lnTo>
                  <a:lnTo>
                    <a:pt x="2088781" y="1062304"/>
                  </a:lnTo>
                  <a:lnTo>
                    <a:pt x="2104440" y="1061186"/>
                  </a:lnTo>
                  <a:lnTo>
                    <a:pt x="2288286" y="1061186"/>
                  </a:lnTo>
                  <a:lnTo>
                    <a:pt x="2183257" y="1610969"/>
                  </a:lnTo>
                  <a:lnTo>
                    <a:pt x="2507361" y="1610410"/>
                  </a:lnTo>
                  <a:lnTo>
                    <a:pt x="2644394" y="867232"/>
                  </a:lnTo>
                  <a:close/>
                </a:path>
                <a:path w="7085330" h="1624964">
                  <a:moveTo>
                    <a:pt x="7085228" y="591146"/>
                  </a:moveTo>
                  <a:lnTo>
                    <a:pt x="7081075" y="543344"/>
                  </a:lnTo>
                  <a:lnTo>
                    <a:pt x="7069277" y="497090"/>
                  </a:lnTo>
                  <a:lnTo>
                    <a:pt x="7050481" y="453885"/>
                  </a:lnTo>
                  <a:lnTo>
                    <a:pt x="7025310" y="415277"/>
                  </a:lnTo>
                  <a:lnTo>
                    <a:pt x="6994385" y="382778"/>
                  </a:lnTo>
                  <a:lnTo>
                    <a:pt x="6972935" y="366585"/>
                  </a:lnTo>
                  <a:lnTo>
                    <a:pt x="6965277" y="386715"/>
                  </a:lnTo>
                  <a:lnTo>
                    <a:pt x="6953097" y="411505"/>
                  </a:lnTo>
                  <a:lnTo>
                    <a:pt x="6910921" y="468464"/>
                  </a:lnTo>
                  <a:lnTo>
                    <a:pt x="6880796" y="495744"/>
                  </a:lnTo>
                  <a:lnTo>
                    <a:pt x="6824713" y="530606"/>
                  </a:lnTo>
                  <a:lnTo>
                    <a:pt x="6803250" y="539927"/>
                  </a:lnTo>
                  <a:lnTo>
                    <a:pt x="6818020" y="523405"/>
                  </a:lnTo>
                  <a:lnTo>
                    <a:pt x="6834835" y="499884"/>
                  </a:lnTo>
                  <a:lnTo>
                    <a:pt x="6850456" y="469684"/>
                  </a:lnTo>
                  <a:lnTo>
                    <a:pt x="6861721" y="433031"/>
                  </a:lnTo>
                  <a:lnTo>
                    <a:pt x="6864832" y="379069"/>
                  </a:lnTo>
                  <a:lnTo>
                    <a:pt x="6855346" y="332816"/>
                  </a:lnTo>
                  <a:lnTo>
                    <a:pt x="6839953" y="295833"/>
                  </a:lnTo>
                  <a:lnTo>
                    <a:pt x="6785483" y="217779"/>
                  </a:lnTo>
                  <a:lnTo>
                    <a:pt x="6739229" y="178219"/>
                  </a:lnTo>
                  <a:lnTo>
                    <a:pt x="6691427" y="149466"/>
                  </a:lnTo>
                  <a:lnTo>
                    <a:pt x="6646888" y="129921"/>
                  </a:lnTo>
                  <a:lnTo>
                    <a:pt x="6610451" y="117995"/>
                  </a:lnTo>
                  <a:lnTo>
                    <a:pt x="6586931" y="112090"/>
                  </a:lnTo>
                  <a:lnTo>
                    <a:pt x="6594996" y="122466"/>
                  </a:lnTo>
                  <a:lnTo>
                    <a:pt x="6603822" y="136283"/>
                  </a:lnTo>
                  <a:lnTo>
                    <a:pt x="6612153" y="153466"/>
                  </a:lnTo>
                  <a:lnTo>
                    <a:pt x="6618706" y="173875"/>
                  </a:lnTo>
                  <a:lnTo>
                    <a:pt x="6619964" y="180213"/>
                  </a:lnTo>
                  <a:lnTo>
                    <a:pt x="6621780" y="197180"/>
                  </a:lnTo>
                  <a:lnTo>
                    <a:pt x="6621335" y="217779"/>
                  </a:lnTo>
                  <a:lnTo>
                    <a:pt x="6595237" y="292214"/>
                  </a:lnTo>
                  <a:lnTo>
                    <a:pt x="6564922" y="327964"/>
                  </a:lnTo>
                  <a:lnTo>
                    <a:pt x="6528282" y="360514"/>
                  </a:lnTo>
                  <a:lnTo>
                    <a:pt x="6489116" y="392366"/>
                  </a:lnTo>
                  <a:lnTo>
                    <a:pt x="6451219" y="426008"/>
                  </a:lnTo>
                  <a:lnTo>
                    <a:pt x="6418808" y="460667"/>
                  </a:lnTo>
                  <a:lnTo>
                    <a:pt x="6390246" y="497624"/>
                  </a:lnTo>
                  <a:lnTo>
                    <a:pt x="6366662" y="536448"/>
                  </a:lnTo>
                  <a:lnTo>
                    <a:pt x="6349124" y="576719"/>
                  </a:lnTo>
                  <a:lnTo>
                    <a:pt x="6338748" y="618020"/>
                  </a:lnTo>
                  <a:lnTo>
                    <a:pt x="6336627" y="659942"/>
                  </a:lnTo>
                  <a:lnTo>
                    <a:pt x="6343878" y="702043"/>
                  </a:lnTo>
                  <a:lnTo>
                    <a:pt x="6361582" y="743927"/>
                  </a:lnTo>
                  <a:lnTo>
                    <a:pt x="6390843" y="785152"/>
                  </a:lnTo>
                  <a:lnTo>
                    <a:pt x="6428295" y="823633"/>
                  </a:lnTo>
                  <a:lnTo>
                    <a:pt x="6462890" y="845070"/>
                  </a:lnTo>
                  <a:lnTo>
                    <a:pt x="6465189" y="845896"/>
                  </a:lnTo>
                  <a:lnTo>
                    <a:pt x="6931495" y="843813"/>
                  </a:lnTo>
                  <a:lnTo>
                    <a:pt x="6992201" y="789241"/>
                  </a:lnTo>
                  <a:lnTo>
                    <a:pt x="7020522" y="760539"/>
                  </a:lnTo>
                  <a:lnTo>
                    <a:pt x="7045592" y="728510"/>
                  </a:lnTo>
                  <a:lnTo>
                    <a:pt x="7068109" y="685253"/>
                  </a:lnTo>
                  <a:lnTo>
                    <a:pt x="7081113" y="638962"/>
                  </a:lnTo>
                  <a:lnTo>
                    <a:pt x="7085228" y="591146"/>
                  </a:lnTo>
                  <a:close/>
                </a:path>
              </a:pathLst>
            </a:custGeom>
            <a:solidFill>
              <a:srgbClr val="FFFFFF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127053" y="222427"/>
              <a:ext cx="748665" cy="734060"/>
            </a:xfrm>
            <a:custGeom>
              <a:avLst/>
              <a:gdLst/>
              <a:ahLst/>
              <a:cxnLst/>
              <a:rect l="l" t="t" r="r" b="b"/>
              <a:pathLst>
                <a:path w="748664" h="734060">
                  <a:moveTo>
                    <a:pt x="250261" y="0"/>
                  </a:moveTo>
                  <a:lnTo>
                    <a:pt x="275544" y="41367"/>
                  </a:lnTo>
                  <a:lnTo>
                    <a:pt x="285175" y="85079"/>
                  </a:lnTo>
                  <a:lnTo>
                    <a:pt x="284733" y="105680"/>
                  </a:lnTo>
                  <a:lnTo>
                    <a:pt x="258640" y="180123"/>
                  </a:lnTo>
                  <a:lnTo>
                    <a:pt x="228307" y="215863"/>
                  </a:lnTo>
                  <a:lnTo>
                    <a:pt x="191661" y="248417"/>
                  </a:lnTo>
                  <a:lnTo>
                    <a:pt x="152492" y="280271"/>
                  </a:lnTo>
                  <a:lnTo>
                    <a:pt x="114588" y="313909"/>
                  </a:lnTo>
                  <a:lnTo>
                    <a:pt x="82173" y="348574"/>
                  </a:lnTo>
                  <a:lnTo>
                    <a:pt x="53619" y="385528"/>
                  </a:lnTo>
                  <a:lnTo>
                    <a:pt x="30024" y="424351"/>
                  </a:lnTo>
                  <a:lnTo>
                    <a:pt x="12489" y="464623"/>
                  </a:lnTo>
                  <a:lnTo>
                    <a:pt x="2115" y="505927"/>
                  </a:lnTo>
                  <a:lnTo>
                    <a:pt x="0" y="547841"/>
                  </a:lnTo>
                  <a:lnTo>
                    <a:pt x="7244" y="589948"/>
                  </a:lnTo>
                  <a:lnTo>
                    <a:pt x="24949" y="631828"/>
                  </a:lnTo>
                  <a:lnTo>
                    <a:pt x="54213" y="673061"/>
                  </a:lnTo>
                  <a:lnTo>
                    <a:pt x="91666" y="711544"/>
                  </a:lnTo>
                  <a:lnTo>
                    <a:pt x="126265" y="732963"/>
                  </a:lnTo>
                  <a:lnTo>
                    <a:pt x="128524" y="733797"/>
                  </a:lnTo>
                  <a:lnTo>
                    <a:pt x="594855" y="731711"/>
                  </a:lnTo>
                  <a:lnTo>
                    <a:pt x="655582" y="677142"/>
                  </a:lnTo>
                  <a:lnTo>
                    <a:pt x="683879" y="648450"/>
                  </a:lnTo>
                  <a:lnTo>
                    <a:pt x="708907" y="616423"/>
                  </a:lnTo>
                  <a:lnTo>
                    <a:pt x="731437" y="573165"/>
                  </a:lnTo>
                  <a:lnTo>
                    <a:pt x="744445" y="526867"/>
                  </a:lnTo>
                  <a:lnTo>
                    <a:pt x="748560" y="479054"/>
                  </a:lnTo>
                  <a:lnTo>
                    <a:pt x="744409" y="431252"/>
                  </a:lnTo>
                  <a:lnTo>
                    <a:pt x="743568" y="427952"/>
                  </a:lnTo>
                  <a:lnTo>
                    <a:pt x="466562" y="427952"/>
                  </a:lnTo>
                  <a:lnTo>
                    <a:pt x="481408" y="411307"/>
                  </a:lnTo>
                  <a:lnTo>
                    <a:pt x="498219" y="387783"/>
                  </a:lnTo>
                  <a:lnTo>
                    <a:pt x="513846" y="357588"/>
                  </a:lnTo>
                  <a:lnTo>
                    <a:pt x="525138" y="320929"/>
                  </a:lnTo>
                  <a:lnTo>
                    <a:pt x="528240" y="266972"/>
                  </a:lnTo>
                  <a:lnTo>
                    <a:pt x="518745" y="220716"/>
                  </a:lnTo>
                  <a:lnTo>
                    <a:pt x="503334" y="183738"/>
                  </a:lnTo>
                  <a:lnTo>
                    <a:pt x="448841" y="105680"/>
                  </a:lnTo>
                  <a:lnTo>
                    <a:pt x="402601" y="66128"/>
                  </a:lnTo>
                  <a:lnTo>
                    <a:pt x="354796" y="37370"/>
                  </a:lnTo>
                  <a:lnTo>
                    <a:pt x="310253" y="17821"/>
                  </a:lnTo>
                  <a:lnTo>
                    <a:pt x="273799" y="5893"/>
                  </a:lnTo>
                  <a:lnTo>
                    <a:pt x="250261" y="0"/>
                  </a:lnTo>
                  <a:close/>
                </a:path>
                <a:path w="748664" h="734060">
                  <a:moveTo>
                    <a:pt x="636338" y="254491"/>
                  </a:moveTo>
                  <a:lnTo>
                    <a:pt x="616465" y="299411"/>
                  </a:lnTo>
                  <a:lnTo>
                    <a:pt x="574296" y="356371"/>
                  </a:lnTo>
                  <a:lnTo>
                    <a:pt x="544155" y="383650"/>
                  </a:lnTo>
                  <a:lnTo>
                    <a:pt x="488105" y="418506"/>
                  </a:lnTo>
                  <a:lnTo>
                    <a:pt x="466401" y="427952"/>
                  </a:lnTo>
                  <a:lnTo>
                    <a:pt x="743568" y="427952"/>
                  </a:lnTo>
                  <a:lnTo>
                    <a:pt x="732621" y="384988"/>
                  </a:lnTo>
                  <a:lnTo>
                    <a:pt x="713825" y="341788"/>
                  </a:lnTo>
                  <a:lnTo>
                    <a:pt x="688648" y="303177"/>
                  </a:lnTo>
                  <a:lnTo>
                    <a:pt x="657719" y="270683"/>
                  </a:lnTo>
                  <a:lnTo>
                    <a:pt x="640906" y="257608"/>
                  </a:lnTo>
                  <a:lnTo>
                    <a:pt x="636338" y="254491"/>
                  </a:lnTo>
                  <a:close/>
                </a:path>
              </a:pathLst>
            </a:custGeom>
            <a:solidFill>
              <a:srgbClr val="FEFDFE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226536" y="2973603"/>
              <a:ext cx="555625" cy="744220"/>
            </a:xfrm>
            <a:custGeom>
              <a:avLst/>
              <a:gdLst/>
              <a:ahLst/>
              <a:cxnLst/>
              <a:rect l="l" t="t" r="r" b="b"/>
              <a:pathLst>
                <a:path w="555625" h="744220">
                  <a:moveTo>
                    <a:pt x="555622" y="0"/>
                  </a:moveTo>
                  <a:lnTo>
                    <a:pt x="1052" y="0"/>
                  </a:lnTo>
                  <a:lnTo>
                    <a:pt x="0" y="195073"/>
                  </a:lnTo>
                  <a:lnTo>
                    <a:pt x="15658" y="193964"/>
                  </a:lnTo>
                  <a:lnTo>
                    <a:pt x="199513" y="193964"/>
                  </a:lnTo>
                  <a:lnTo>
                    <a:pt x="94487" y="743745"/>
                  </a:lnTo>
                  <a:lnTo>
                    <a:pt x="418599" y="743185"/>
                  </a:lnTo>
                  <a:lnTo>
                    <a:pt x="555622" y="0"/>
                  </a:lnTo>
                  <a:close/>
                </a:path>
              </a:pathLst>
            </a:custGeom>
            <a:solidFill>
              <a:srgbClr val="FEFDFE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395040" y="2116170"/>
              <a:ext cx="748665" cy="734060"/>
            </a:xfrm>
            <a:custGeom>
              <a:avLst/>
              <a:gdLst/>
              <a:ahLst/>
              <a:cxnLst/>
              <a:rect l="l" t="t" r="r" b="b"/>
              <a:pathLst>
                <a:path w="748665" h="734060">
                  <a:moveTo>
                    <a:pt x="250257" y="0"/>
                  </a:moveTo>
                  <a:lnTo>
                    <a:pt x="275543" y="41371"/>
                  </a:lnTo>
                  <a:lnTo>
                    <a:pt x="285176" y="85085"/>
                  </a:lnTo>
                  <a:lnTo>
                    <a:pt x="284734" y="105688"/>
                  </a:lnTo>
                  <a:lnTo>
                    <a:pt x="258644" y="180126"/>
                  </a:lnTo>
                  <a:lnTo>
                    <a:pt x="228310" y="215866"/>
                  </a:lnTo>
                  <a:lnTo>
                    <a:pt x="191662" y="248420"/>
                  </a:lnTo>
                  <a:lnTo>
                    <a:pt x="152493" y="280274"/>
                  </a:lnTo>
                  <a:lnTo>
                    <a:pt x="114593" y="313909"/>
                  </a:lnTo>
                  <a:lnTo>
                    <a:pt x="82176" y="348576"/>
                  </a:lnTo>
                  <a:lnTo>
                    <a:pt x="53620" y="385531"/>
                  </a:lnTo>
                  <a:lnTo>
                    <a:pt x="30025" y="424355"/>
                  </a:lnTo>
                  <a:lnTo>
                    <a:pt x="12490" y="464628"/>
                  </a:lnTo>
                  <a:lnTo>
                    <a:pt x="2115" y="505931"/>
                  </a:lnTo>
                  <a:lnTo>
                    <a:pt x="0" y="547846"/>
                  </a:lnTo>
                  <a:lnTo>
                    <a:pt x="7244" y="589952"/>
                  </a:lnTo>
                  <a:lnTo>
                    <a:pt x="24946" y="631831"/>
                  </a:lnTo>
                  <a:lnTo>
                    <a:pt x="54208" y="673063"/>
                  </a:lnTo>
                  <a:lnTo>
                    <a:pt x="91669" y="711545"/>
                  </a:lnTo>
                  <a:lnTo>
                    <a:pt x="126261" y="732974"/>
                  </a:lnTo>
                  <a:lnTo>
                    <a:pt x="128520" y="733808"/>
                  </a:lnTo>
                  <a:lnTo>
                    <a:pt x="594851" y="731722"/>
                  </a:lnTo>
                  <a:lnTo>
                    <a:pt x="655578" y="677152"/>
                  </a:lnTo>
                  <a:lnTo>
                    <a:pt x="683878" y="648456"/>
                  </a:lnTo>
                  <a:lnTo>
                    <a:pt x="708912" y="616423"/>
                  </a:lnTo>
                  <a:lnTo>
                    <a:pt x="731439" y="573168"/>
                  </a:lnTo>
                  <a:lnTo>
                    <a:pt x="744446" y="526871"/>
                  </a:lnTo>
                  <a:lnTo>
                    <a:pt x="748560" y="479058"/>
                  </a:lnTo>
                  <a:lnTo>
                    <a:pt x="744409" y="431256"/>
                  </a:lnTo>
                  <a:lnTo>
                    <a:pt x="743569" y="427957"/>
                  </a:lnTo>
                  <a:lnTo>
                    <a:pt x="466558" y="427957"/>
                  </a:lnTo>
                  <a:lnTo>
                    <a:pt x="481408" y="411314"/>
                  </a:lnTo>
                  <a:lnTo>
                    <a:pt x="498218" y="387790"/>
                  </a:lnTo>
                  <a:lnTo>
                    <a:pt x="513843" y="357594"/>
                  </a:lnTo>
                  <a:lnTo>
                    <a:pt x="525134" y="320935"/>
                  </a:lnTo>
                  <a:lnTo>
                    <a:pt x="528240" y="266976"/>
                  </a:lnTo>
                  <a:lnTo>
                    <a:pt x="518745" y="220720"/>
                  </a:lnTo>
                  <a:lnTo>
                    <a:pt x="503335" y="183743"/>
                  </a:lnTo>
                  <a:lnTo>
                    <a:pt x="448846" y="105688"/>
                  </a:lnTo>
                  <a:lnTo>
                    <a:pt x="402604" y="66135"/>
                  </a:lnTo>
                  <a:lnTo>
                    <a:pt x="354796" y="37376"/>
                  </a:lnTo>
                  <a:lnTo>
                    <a:pt x="310251" y="17826"/>
                  </a:lnTo>
                  <a:lnTo>
                    <a:pt x="273796" y="5896"/>
                  </a:lnTo>
                  <a:lnTo>
                    <a:pt x="250257" y="0"/>
                  </a:lnTo>
                  <a:close/>
                </a:path>
                <a:path w="748665" h="734060">
                  <a:moveTo>
                    <a:pt x="636333" y="254491"/>
                  </a:moveTo>
                  <a:lnTo>
                    <a:pt x="616469" y="299418"/>
                  </a:lnTo>
                  <a:lnTo>
                    <a:pt x="574301" y="356375"/>
                  </a:lnTo>
                  <a:lnTo>
                    <a:pt x="544156" y="383653"/>
                  </a:lnTo>
                  <a:lnTo>
                    <a:pt x="488105" y="418507"/>
                  </a:lnTo>
                  <a:lnTo>
                    <a:pt x="466384" y="427957"/>
                  </a:lnTo>
                  <a:lnTo>
                    <a:pt x="743569" y="427957"/>
                  </a:lnTo>
                  <a:lnTo>
                    <a:pt x="732622" y="384991"/>
                  </a:lnTo>
                  <a:lnTo>
                    <a:pt x="713825" y="341790"/>
                  </a:lnTo>
                  <a:lnTo>
                    <a:pt x="688647" y="303179"/>
                  </a:lnTo>
                  <a:lnTo>
                    <a:pt x="657715" y="270685"/>
                  </a:lnTo>
                  <a:lnTo>
                    <a:pt x="640903" y="257610"/>
                  </a:lnTo>
                  <a:lnTo>
                    <a:pt x="636333" y="254491"/>
                  </a:lnTo>
                  <a:close/>
                </a:path>
              </a:pathLst>
            </a:custGeom>
            <a:solidFill>
              <a:srgbClr val="FEFDFE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031879" y="1035447"/>
              <a:ext cx="555625" cy="744220"/>
            </a:xfrm>
            <a:custGeom>
              <a:avLst/>
              <a:gdLst/>
              <a:ahLst/>
              <a:cxnLst/>
              <a:rect l="l" t="t" r="r" b="b"/>
              <a:pathLst>
                <a:path w="555625" h="744219">
                  <a:moveTo>
                    <a:pt x="555622" y="0"/>
                  </a:moveTo>
                  <a:lnTo>
                    <a:pt x="1052" y="0"/>
                  </a:lnTo>
                  <a:lnTo>
                    <a:pt x="0" y="195073"/>
                  </a:lnTo>
                  <a:lnTo>
                    <a:pt x="15658" y="193964"/>
                  </a:lnTo>
                  <a:lnTo>
                    <a:pt x="199513" y="193964"/>
                  </a:lnTo>
                  <a:lnTo>
                    <a:pt x="94487" y="743745"/>
                  </a:lnTo>
                  <a:lnTo>
                    <a:pt x="418599" y="743185"/>
                  </a:lnTo>
                  <a:lnTo>
                    <a:pt x="555622" y="0"/>
                  </a:lnTo>
                  <a:close/>
                </a:path>
              </a:pathLst>
            </a:custGeom>
            <a:solidFill>
              <a:srgbClr val="FEFDFE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1992231" y="11259136"/>
              <a:ext cx="125095" cy="49530"/>
            </a:xfrm>
            <a:custGeom>
              <a:avLst/>
              <a:gdLst/>
              <a:ahLst/>
              <a:cxnLst/>
              <a:rect l="l" t="t" r="r" b="b"/>
              <a:pathLst>
                <a:path w="125095" h="49529">
                  <a:moveTo>
                    <a:pt x="0" y="0"/>
                  </a:moveTo>
                  <a:lnTo>
                    <a:pt x="8075" y="10364"/>
                  </a:lnTo>
                  <a:lnTo>
                    <a:pt x="16941" y="24176"/>
                  </a:lnTo>
                  <a:lnTo>
                    <a:pt x="25304" y="41331"/>
                  </a:lnTo>
                  <a:lnTo>
                    <a:pt x="27910" y="49419"/>
                  </a:lnTo>
                  <a:lnTo>
                    <a:pt x="124574" y="49419"/>
                  </a:lnTo>
                  <a:lnTo>
                    <a:pt x="104530" y="37367"/>
                  </a:lnTo>
                  <a:lnTo>
                    <a:pt x="59983" y="17824"/>
                  </a:lnTo>
                  <a:lnTo>
                    <a:pt x="23529" y="58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4009186" y="11259136"/>
              <a:ext cx="125095" cy="49530"/>
            </a:xfrm>
            <a:custGeom>
              <a:avLst/>
              <a:gdLst/>
              <a:ahLst/>
              <a:cxnLst/>
              <a:rect l="l" t="t" r="r" b="b"/>
              <a:pathLst>
                <a:path w="125094" h="49529">
                  <a:moveTo>
                    <a:pt x="0" y="0"/>
                  </a:moveTo>
                  <a:lnTo>
                    <a:pt x="8062" y="10364"/>
                  </a:lnTo>
                  <a:lnTo>
                    <a:pt x="16905" y="24176"/>
                  </a:lnTo>
                  <a:lnTo>
                    <a:pt x="25263" y="41331"/>
                  </a:lnTo>
                  <a:lnTo>
                    <a:pt x="27884" y="49419"/>
                  </a:lnTo>
                  <a:lnTo>
                    <a:pt x="124573" y="49419"/>
                  </a:lnTo>
                  <a:lnTo>
                    <a:pt x="104529" y="37367"/>
                  </a:lnTo>
                  <a:lnTo>
                    <a:pt x="59983" y="17824"/>
                  </a:lnTo>
                  <a:lnTo>
                    <a:pt x="23529" y="58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DFE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4825138" y="0"/>
              <a:ext cx="355600" cy="171450"/>
            </a:xfrm>
            <a:custGeom>
              <a:avLst/>
              <a:gdLst/>
              <a:ahLst/>
              <a:cxnLst/>
              <a:rect l="l" t="t" r="r" b="b"/>
              <a:pathLst>
                <a:path w="355600" h="171450">
                  <a:moveTo>
                    <a:pt x="355568" y="0"/>
                  </a:moveTo>
                  <a:lnTo>
                    <a:pt x="32693" y="0"/>
                  </a:lnTo>
                  <a:lnTo>
                    <a:pt x="0" y="171186"/>
                  </a:lnTo>
                  <a:lnTo>
                    <a:pt x="324083" y="170630"/>
                  </a:lnTo>
                  <a:lnTo>
                    <a:pt x="355568" y="0"/>
                  </a:lnTo>
                  <a:close/>
                </a:path>
              </a:pathLst>
            </a:custGeom>
            <a:solidFill>
              <a:srgbClr val="FEFDFE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7062997" y="5"/>
              <a:ext cx="2360295" cy="2083435"/>
            </a:xfrm>
            <a:custGeom>
              <a:avLst/>
              <a:gdLst/>
              <a:ahLst/>
              <a:cxnLst/>
              <a:rect l="l" t="t" r="r" b="b"/>
              <a:pathLst>
                <a:path w="2360294" h="2083435">
                  <a:moveTo>
                    <a:pt x="359892" y="0"/>
                  </a:moveTo>
                  <a:lnTo>
                    <a:pt x="37160" y="0"/>
                  </a:lnTo>
                  <a:lnTo>
                    <a:pt x="0" y="194398"/>
                  </a:lnTo>
                  <a:lnTo>
                    <a:pt x="324167" y="193840"/>
                  </a:lnTo>
                  <a:lnTo>
                    <a:pt x="359892" y="0"/>
                  </a:lnTo>
                  <a:close/>
                </a:path>
                <a:path w="2360294" h="2083435">
                  <a:moveTo>
                    <a:pt x="1469758" y="1339189"/>
                  </a:moveTo>
                  <a:lnTo>
                    <a:pt x="915098" y="1339189"/>
                  </a:lnTo>
                  <a:lnTo>
                    <a:pt x="914044" y="1534274"/>
                  </a:lnTo>
                  <a:lnTo>
                    <a:pt x="929741" y="1533156"/>
                  </a:lnTo>
                  <a:lnTo>
                    <a:pt x="1113612" y="1533156"/>
                  </a:lnTo>
                  <a:lnTo>
                    <a:pt x="1008608" y="2082927"/>
                  </a:lnTo>
                  <a:lnTo>
                    <a:pt x="1332699" y="2082380"/>
                  </a:lnTo>
                  <a:lnTo>
                    <a:pt x="1469758" y="1339189"/>
                  </a:lnTo>
                  <a:close/>
                </a:path>
                <a:path w="2360294" h="2083435">
                  <a:moveTo>
                    <a:pt x="1590852" y="951026"/>
                  </a:moveTo>
                  <a:lnTo>
                    <a:pt x="1586699" y="903224"/>
                  </a:lnTo>
                  <a:lnTo>
                    <a:pt x="1585849" y="899922"/>
                  </a:lnTo>
                  <a:lnTo>
                    <a:pt x="1574901" y="856957"/>
                  </a:lnTo>
                  <a:lnTo>
                    <a:pt x="1556105" y="813752"/>
                  </a:lnTo>
                  <a:lnTo>
                    <a:pt x="1530934" y="775144"/>
                  </a:lnTo>
                  <a:lnTo>
                    <a:pt x="1500009" y="742645"/>
                  </a:lnTo>
                  <a:lnTo>
                    <a:pt x="1478559" y="726452"/>
                  </a:lnTo>
                  <a:lnTo>
                    <a:pt x="1470901" y="746582"/>
                  </a:lnTo>
                  <a:lnTo>
                    <a:pt x="1458722" y="771372"/>
                  </a:lnTo>
                  <a:lnTo>
                    <a:pt x="1416545" y="828332"/>
                  </a:lnTo>
                  <a:lnTo>
                    <a:pt x="1386420" y="855611"/>
                  </a:lnTo>
                  <a:lnTo>
                    <a:pt x="1330375" y="890473"/>
                  </a:lnTo>
                  <a:lnTo>
                    <a:pt x="1308950" y="899820"/>
                  </a:lnTo>
                  <a:lnTo>
                    <a:pt x="1323682" y="883272"/>
                  </a:lnTo>
                  <a:lnTo>
                    <a:pt x="1340485" y="859751"/>
                  </a:lnTo>
                  <a:lnTo>
                    <a:pt x="1356118" y="829551"/>
                  </a:lnTo>
                  <a:lnTo>
                    <a:pt x="1367447" y="792899"/>
                  </a:lnTo>
                  <a:lnTo>
                    <a:pt x="1370533" y="738936"/>
                  </a:lnTo>
                  <a:lnTo>
                    <a:pt x="1361020" y="692683"/>
                  </a:lnTo>
                  <a:lnTo>
                    <a:pt x="1345603" y="655701"/>
                  </a:lnTo>
                  <a:lnTo>
                    <a:pt x="1291132" y="577646"/>
                  </a:lnTo>
                  <a:lnTo>
                    <a:pt x="1244892" y="538086"/>
                  </a:lnTo>
                  <a:lnTo>
                    <a:pt x="1197089" y="509333"/>
                  </a:lnTo>
                  <a:lnTo>
                    <a:pt x="1152537" y="489788"/>
                  </a:lnTo>
                  <a:lnTo>
                    <a:pt x="1116088" y="477862"/>
                  </a:lnTo>
                  <a:lnTo>
                    <a:pt x="1092555" y="471957"/>
                  </a:lnTo>
                  <a:lnTo>
                    <a:pt x="1100620" y="482333"/>
                  </a:lnTo>
                  <a:lnTo>
                    <a:pt x="1109446" y="496150"/>
                  </a:lnTo>
                  <a:lnTo>
                    <a:pt x="1117777" y="513334"/>
                  </a:lnTo>
                  <a:lnTo>
                    <a:pt x="1124331" y="533742"/>
                  </a:lnTo>
                  <a:lnTo>
                    <a:pt x="1125588" y="540080"/>
                  </a:lnTo>
                  <a:lnTo>
                    <a:pt x="1127417" y="557047"/>
                  </a:lnTo>
                  <a:lnTo>
                    <a:pt x="1126998" y="577646"/>
                  </a:lnTo>
                  <a:lnTo>
                    <a:pt x="1126921" y="581596"/>
                  </a:lnTo>
                  <a:lnTo>
                    <a:pt x="1100912" y="652081"/>
                  </a:lnTo>
                  <a:lnTo>
                    <a:pt x="1070559" y="687832"/>
                  </a:lnTo>
                  <a:lnTo>
                    <a:pt x="1033907" y="720382"/>
                  </a:lnTo>
                  <a:lnTo>
                    <a:pt x="994740" y="752233"/>
                  </a:lnTo>
                  <a:lnTo>
                    <a:pt x="956830" y="785876"/>
                  </a:lnTo>
                  <a:lnTo>
                    <a:pt x="924420" y="820534"/>
                  </a:lnTo>
                  <a:lnTo>
                    <a:pt x="895870" y="857491"/>
                  </a:lnTo>
                  <a:lnTo>
                    <a:pt x="872286" y="896315"/>
                  </a:lnTo>
                  <a:lnTo>
                    <a:pt x="854760" y="936586"/>
                  </a:lnTo>
                  <a:lnTo>
                    <a:pt x="844384" y="977887"/>
                  </a:lnTo>
                  <a:lnTo>
                    <a:pt x="842276" y="1019810"/>
                  </a:lnTo>
                  <a:lnTo>
                    <a:pt x="849503" y="1061910"/>
                  </a:lnTo>
                  <a:lnTo>
                    <a:pt x="867194" y="1103795"/>
                  </a:lnTo>
                  <a:lnTo>
                    <a:pt x="896442" y="1145019"/>
                  </a:lnTo>
                  <a:lnTo>
                    <a:pt x="933932" y="1183513"/>
                  </a:lnTo>
                  <a:lnTo>
                    <a:pt x="968514" y="1204937"/>
                  </a:lnTo>
                  <a:lnTo>
                    <a:pt x="970813" y="1205763"/>
                  </a:lnTo>
                  <a:lnTo>
                    <a:pt x="1437119" y="1203680"/>
                  </a:lnTo>
                  <a:lnTo>
                    <a:pt x="1497825" y="1149108"/>
                  </a:lnTo>
                  <a:lnTo>
                    <a:pt x="1526146" y="1120419"/>
                  </a:lnTo>
                  <a:lnTo>
                    <a:pt x="1551216" y="1088390"/>
                  </a:lnTo>
                  <a:lnTo>
                    <a:pt x="1573733" y="1045133"/>
                  </a:lnTo>
                  <a:lnTo>
                    <a:pt x="1586738" y="998829"/>
                  </a:lnTo>
                  <a:lnTo>
                    <a:pt x="1590852" y="951026"/>
                  </a:lnTo>
                  <a:close/>
                </a:path>
                <a:path w="2360294" h="2083435">
                  <a:moveTo>
                    <a:pt x="2359825" y="0"/>
                  </a:moveTo>
                  <a:lnTo>
                    <a:pt x="2037054" y="0"/>
                  </a:lnTo>
                  <a:lnTo>
                    <a:pt x="2002497" y="180987"/>
                  </a:lnTo>
                  <a:lnTo>
                    <a:pt x="2326576" y="180428"/>
                  </a:lnTo>
                  <a:lnTo>
                    <a:pt x="2359825" y="0"/>
                  </a:lnTo>
                  <a:close/>
                </a:path>
              </a:pathLst>
            </a:custGeom>
            <a:solidFill>
              <a:srgbClr val="FFFFFF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9980034" y="1329391"/>
              <a:ext cx="124460" cy="744220"/>
            </a:xfrm>
            <a:custGeom>
              <a:avLst/>
              <a:gdLst/>
              <a:ahLst/>
              <a:cxnLst/>
              <a:rect l="l" t="t" r="r" b="b"/>
              <a:pathLst>
                <a:path w="124459" h="744219">
                  <a:moveTo>
                    <a:pt x="124065" y="588915"/>
                  </a:moveTo>
                  <a:lnTo>
                    <a:pt x="94469" y="743744"/>
                  </a:lnTo>
                  <a:lnTo>
                    <a:pt x="124065" y="743744"/>
                  </a:lnTo>
                  <a:lnTo>
                    <a:pt x="124065" y="588915"/>
                  </a:lnTo>
                  <a:close/>
                </a:path>
                <a:path w="124459" h="744219">
                  <a:moveTo>
                    <a:pt x="124065" y="0"/>
                  </a:moveTo>
                  <a:lnTo>
                    <a:pt x="1053" y="0"/>
                  </a:lnTo>
                  <a:lnTo>
                    <a:pt x="821" y="48720"/>
                  </a:lnTo>
                  <a:lnTo>
                    <a:pt x="562" y="97507"/>
                  </a:lnTo>
                  <a:lnTo>
                    <a:pt x="6" y="193964"/>
                  </a:lnTo>
                  <a:lnTo>
                    <a:pt x="0" y="195073"/>
                  </a:lnTo>
                  <a:lnTo>
                    <a:pt x="15695" y="193964"/>
                  </a:lnTo>
                  <a:lnTo>
                    <a:pt x="124065" y="193964"/>
                  </a:lnTo>
                  <a:lnTo>
                    <a:pt x="124065" y="0"/>
                  </a:lnTo>
                  <a:close/>
                </a:path>
              </a:pathLst>
            </a:custGeom>
            <a:solidFill>
              <a:srgbClr val="FEFDFE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3585597" y="359873"/>
              <a:ext cx="6518909" cy="1624965"/>
            </a:xfrm>
            <a:custGeom>
              <a:avLst/>
              <a:gdLst/>
              <a:ahLst/>
              <a:cxnLst/>
              <a:rect l="l" t="t" r="r" b="b"/>
              <a:pathLst>
                <a:path w="6518909" h="1624964">
                  <a:moveTo>
                    <a:pt x="641997" y="880643"/>
                  </a:moveTo>
                  <a:lnTo>
                    <a:pt x="87439" y="880643"/>
                  </a:lnTo>
                  <a:lnTo>
                    <a:pt x="86385" y="1075715"/>
                  </a:lnTo>
                  <a:lnTo>
                    <a:pt x="102082" y="1074597"/>
                  </a:lnTo>
                  <a:lnTo>
                    <a:pt x="285953" y="1074597"/>
                  </a:lnTo>
                  <a:lnTo>
                    <a:pt x="180860" y="1624380"/>
                  </a:lnTo>
                  <a:lnTo>
                    <a:pt x="505040" y="1623822"/>
                  </a:lnTo>
                  <a:lnTo>
                    <a:pt x="641997" y="880643"/>
                  </a:lnTo>
                  <a:close/>
                </a:path>
                <a:path w="6518909" h="1624964">
                  <a:moveTo>
                    <a:pt x="748538" y="479044"/>
                  </a:moveTo>
                  <a:lnTo>
                    <a:pt x="744385" y="431253"/>
                  </a:lnTo>
                  <a:lnTo>
                    <a:pt x="732599" y="384987"/>
                  </a:lnTo>
                  <a:lnTo>
                    <a:pt x="713803" y="341782"/>
                  </a:lnTo>
                  <a:lnTo>
                    <a:pt x="688619" y="303174"/>
                  </a:lnTo>
                  <a:lnTo>
                    <a:pt x="657694" y="270687"/>
                  </a:lnTo>
                  <a:lnTo>
                    <a:pt x="636358" y="254495"/>
                  </a:lnTo>
                  <a:lnTo>
                    <a:pt x="628637" y="274624"/>
                  </a:lnTo>
                  <a:lnTo>
                    <a:pt x="616419" y="299415"/>
                  </a:lnTo>
                  <a:lnTo>
                    <a:pt x="574230" y="356374"/>
                  </a:lnTo>
                  <a:lnTo>
                    <a:pt x="544131" y="383654"/>
                  </a:lnTo>
                  <a:lnTo>
                    <a:pt x="488111" y="418503"/>
                  </a:lnTo>
                  <a:lnTo>
                    <a:pt x="466661" y="427837"/>
                  </a:lnTo>
                  <a:lnTo>
                    <a:pt x="481380" y="411302"/>
                  </a:lnTo>
                  <a:lnTo>
                    <a:pt x="498182" y="387781"/>
                  </a:lnTo>
                  <a:lnTo>
                    <a:pt x="513816" y="357581"/>
                  </a:lnTo>
                  <a:lnTo>
                    <a:pt x="525132" y="320929"/>
                  </a:lnTo>
                  <a:lnTo>
                    <a:pt x="528243" y="266966"/>
                  </a:lnTo>
                  <a:lnTo>
                    <a:pt x="518744" y="220713"/>
                  </a:lnTo>
                  <a:lnTo>
                    <a:pt x="503326" y="183730"/>
                  </a:lnTo>
                  <a:lnTo>
                    <a:pt x="448830" y="105676"/>
                  </a:lnTo>
                  <a:lnTo>
                    <a:pt x="402590" y="66128"/>
                  </a:lnTo>
                  <a:lnTo>
                    <a:pt x="354774" y="37363"/>
                  </a:lnTo>
                  <a:lnTo>
                    <a:pt x="310235" y="17818"/>
                  </a:lnTo>
                  <a:lnTo>
                    <a:pt x="273773" y="5892"/>
                  </a:lnTo>
                  <a:lnTo>
                    <a:pt x="250253" y="0"/>
                  </a:lnTo>
                  <a:lnTo>
                    <a:pt x="258318" y="10363"/>
                  </a:lnTo>
                  <a:lnTo>
                    <a:pt x="267195" y="24193"/>
                  </a:lnTo>
                  <a:lnTo>
                    <a:pt x="275551" y="41363"/>
                  </a:lnTo>
                  <a:lnTo>
                    <a:pt x="282117" y="61772"/>
                  </a:lnTo>
                  <a:lnTo>
                    <a:pt x="283362" y="68110"/>
                  </a:lnTo>
                  <a:lnTo>
                    <a:pt x="285153" y="85077"/>
                  </a:lnTo>
                  <a:lnTo>
                    <a:pt x="284708" y="105676"/>
                  </a:lnTo>
                  <a:lnTo>
                    <a:pt x="258648" y="180124"/>
                  </a:lnTo>
                  <a:lnTo>
                    <a:pt x="228307" y="215861"/>
                  </a:lnTo>
                  <a:lnTo>
                    <a:pt x="191655" y="248412"/>
                  </a:lnTo>
                  <a:lnTo>
                    <a:pt x="152488" y="280263"/>
                  </a:lnTo>
                  <a:lnTo>
                    <a:pt x="114617" y="313905"/>
                  </a:lnTo>
                  <a:lnTo>
                    <a:pt x="82181" y="348576"/>
                  </a:lnTo>
                  <a:lnTo>
                    <a:pt x="53606" y="385521"/>
                  </a:lnTo>
                  <a:lnTo>
                    <a:pt x="30010" y="424345"/>
                  </a:lnTo>
                  <a:lnTo>
                    <a:pt x="12471" y="464616"/>
                  </a:lnTo>
                  <a:lnTo>
                    <a:pt x="2108" y="505929"/>
                  </a:lnTo>
                  <a:lnTo>
                    <a:pt x="0" y="547839"/>
                  </a:lnTo>
                  <a:lnTo>
                    <a:pt x="7251" y="589953"/>
                  </a:lnTo>
                  <a:lnTo>
                    <a:pt x="24955" y="631825"/>
                  </a:lnTo>
                  <a:lnTo>
                    <a:pt x="54229" y="673061"/>
                  </a:lnTo>
                  <a:lnTo>
                    <a:pt x="91681" y="711542"/>
                  </a:lnTo>
                  <a:lnTo>
                    <a:pt x="126199" y="732955"/>
                  </a:lnTo>
                  <a:lnTo>
                    <a:pt x="128498" y="733793"/>
                  </a:lnTo>
                  <a:lnTo>
                    <a:pt x="594817" y="731723"/>
                  </a:lnTo>
                  <a:lnTo>
                    <a:pt x="655586" y="677138"/>
                  </a:lnTo>
                  <a:lnTo>
                    <a:pt x="683895" y="648449"/>
                  </a:lnTo>
                  <a:lnTo>
                    <a:pt x="708901" y="616419"/>
                  </a:lnTo>
                  <a:lnTo>
                    <a:pt x="731431" y="573163"/>
                  </a:lnTo>
                  <a:lnTo>
                    <a:pt x="744435" y="526859"/>
                  </a:lnTo>
                  <a:lnTo>
                    <a:pt x="748538" y="479044"/>
                  </a:lnTo>
                  <a:close/>
                </a:path>
                <a:path w="6518909" h="1624964">
                  <a:moveTo>
                    <a:pt x="2644406" y="867232"/>
                  </a:moveTo>
                  <a:lnTo>
                    <a:pt x="2089848" y="867232"/>
                  </a:lnTo>
                  <a:lnTo>
                    <a:pt x="2088794" y="1062304"/>
                  </a:lnTo>
                  <a:lnTo>
                    <a:pt x="2104390" y="1061186"/>
                  </a:lnTo>
                  <a:lnTo>
                    <a:pt x="2288260" y="1061186"/>
                  </a:lnTo>
                  <a:lnTo>
                    <a:pt x="2183257" y="1610969"/>
                  </a:lnTo>
                  <a:lnTo>
                    <a:pt x="2507348" y="1610410"/>
                  </a:lnTo>
                  <a:lnTo>
                    <a:pt x="2644406" y="867232"/>
                  </a:lnTo>
                  <a:close/>
                </a:path>
                <a:path w="6518909" h="1624964">
                  <a:moveTo>
                    <a:pt x="6518491" y="368452"/>
                  </a:moveTo>
                  <a:lnTo>
                    <a:pt x="6451181" y="426008"/>
                  </a:lnTo>
                  <a:lnTo>
                    <a:pt x="6418770" y="460667"/>
                  </a:lnTo>
                  <a:lnTo>
                    <a:pt x="6390208" y="497624"/>
                  </a:lnTo>
                  <a:lnTo>
                    <a:pt x="6366611" y="536448"/>
                  </a:lnTo>
                  <a:lnTo>
                    <a:pt x="6349073" y="576719"/>
                  </a:lnTo>
                  <a:lnTo>
                    <a:pt x="6338697" y="618020"/>
                  </a:lnTo>
                  <a:lnTo>
                    <a:pt x="6336576" y="659942"/>
                  </a:lnTo>
                  <a:lnTo>
                    <a:pt x="6343828" y="702043"/>
                  </a:lnTo>
                  <a:lnTo>
                    <a:pt x="6361531" y="743927"/>
                  </a:lnTo>
                  <a:lnTo>
                    <a:pt x="6390792" y="785152"/>
                  </a:lnTo>
                  <a:lnTo>
                    <a:pt x="6428283" y="823645"/>
                  </a:lnTo>
                  <a:lnTo>
                    <a:pt x="6465163" y="845896"/>
                  </a:lnTo>
                  <a:lnTo>
                    <a:pt x="6518491" y="845654"/>
                  </a:lnTo>
                  <a:lnTo>
                    <a:pt x="6518491" y="368452"/>
                  </a:lnTo>
                  <a:close/>
                </a:path>
              </a:pathLst>
            </a:custGeom>
            <a:solidFill>
              <a:srgbClr val="FFFFFF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5602548" y="359865"/>
              <a:ext cx="748665" cy="734060"/>
            </a:xfrm>
            <a:custGeom>
              <a:avLst/>
              <a:gdLst/>
              <a:ahLst/>
              <a:cxnLst/>
              <a:rect l="l" t="t" r="r" b="b"/>
              <a:pathLst>
                <a:path w="748665" h="734060">
                  <a:moveTo>
                    <a:pt x="250256" y="0"/>
                  </a:moveTo>
                  <a:lnTo>
                    <a:pt x="275520" y="41367"/>
                  </a:lnTo>
                  <a:lnTo>
                    <a:pt x="285167" y="85079"/>
                  </a:lnTo>
                  <a:lnTo>
                    <a:pt x="284718" y="105680"/>
                  </a:lnTo>
                  <a:lnTo>
                    <a:pt x="284632" y="109628"/>
                  </a:lnTo>
                  <a:lnTo>
                    <a:pt x="258650" y="180123"/>
                  </a:lnTo>
                  <a:lnTo>
                    <a:pt x="228304" y="215863"/>
                  </a:lnTo>
                  <a:lnTo>
                    <a:pt x="191637" y="248417"/>
                  </a:lnTo>
                  <a:lnTo>
                    <a:pt x="152447" y="280271"/>
                  </a:lnTo>
                  <a:lnTo>
                    <a:pt x="114535" y="313909"/>
                  </a:lnTo>
                  <a:lnTo>
                    <a:pt x="82123" y="348574"/>
                  </a:lnTo>
                  <a:lnTo>
                    <a:pt x="53575" y="385528"/>
                  </a:lnTo>
                  <a:lnTo>
                    <a:pt x="29989" y="424351"/>
                  </a:lnTo>
                  <a:lnTo>
                    <a:pt x="12466" y="464624"/>
                  </a:lnTo>
                  <a:lnTo>
                    <a:pt x="2103" y="505928"/>
                  </a:lnTo>
                  <a:lnTo>
                    <a:pt x="0" y="547843"/>
                  </a:lnTo>
                  <a:lnTo>
                    <a:pt x="7255" y="589949"/>
                  </a:lnTo>
                  <a:lnTo>
                    <a:pt x="24968" y="631828"/>
                  </a:lnTo>
                  <a:lnTo>
                    <a:pt x="54237" y="673060"/>
                  </a:lnTo>
                  <a:lnTo>
                    <a:pt x="91684" y="711543"/>
                  </a:lnTo>
                  <a:lnTo>
                    <a:pt x="126212" y="732961"/>
                  </a:lnTo>
                  <a:lnTo>
                    <a:pt x="128509" y="733796"/>
                  </a:lnTo>
                  <a:lnTo>
                    <a:pt x="594822" y="731719"/>
                  </a:lnTo>
                  <a:lnTo>
                    <a:pt x="655564" y="677142"/>
                  </a:lnTo>
                  <a:lnTo>
                    <a:pt x="683857" y="648448"/>
                  </a:lnTo>
                  <a:lnTo>
                    <a:pt x="708911" y="616420"/>
                  </a:lnTo>
                  <a:lnTo>
                    <a:pt x="731435" y="573162"/>
                  </a:lnTo>
                  <a:lnTo>
                    <a:pt x="744439" y="526864"/>
                  </a:lnTo>
                  <a:lnTo>
                    <a:pt x="748550" y="479052"/>
                  </a:lnTo>
                  <a:lnTo>
                    <a:pt x="744397" y="431250"/>
                  </a:lnTo>
                  <a:lnTo>
                    <a:pt x="743556" y="427952"/>
                  </a:lnTo>
                  <a:lnTo>
                    <a:pt x="466567" y="427952"/>
                  </a:lnTo>
                  <a:lnTo>
                    <a:pt x="481386" y="411307"/>
                  </a:lnTo>
                  <a:lnTo>
                    <a:pt x="498188" y="387783"/>
                  </a:lnTo>
                  <a:lnTo>
                    <a:pt x="513824" y="357588"/>
                  </a:lnTo>
                  <a:lnTo>
                    <a:pt x="525143" y="320929"/>
                  </a:lnTo>
                  <a:lnTo>
                    <a:pt x="528248" y="266972"/>
                  </a:lnTo>
                  <a:lnTo>
                    <a:pt x="518754" y="220716"/>
                  </a:lnTo>
                  <a:lnTo>
                    <a:pt x="503338" y="183738"/>
                  </a:lnTo>
                  <a:lnTo>
                    <a:pt x="448835" y="105680"/>
                  </a:lnTo>
                  <a:lnTo>
                    <a:pt x="402595" y="66128"/>
                  </a:lnTo>
                  <a:lnTo>
                    <a:pt x="354786" y="37370"/>
                  </a:lnTo>
                  <a:lnTo>
                    <a:pt x="310240" y="17821"/>
                  </a:lnTo>
                  <a:lnTo>
                    <a:pt x="273786" y="5893"/>
                  </a:lnTo>
                  <a:lnTo>
                    <a:pt x="250256" y="0"/>
                  </a:lnTo>
                  <a:close/>
                </a:path>
                <a:path w="748665" h="734060">
                  <a:moveTo>
                    <a:pt x="636361" y="254491"/>
                  </a:moveTo>
                  <a:lnTo>
                    <a:pt x="616429" y="299411"/>
                  </a:lnTo>
                  <a:lnTo>
                    <a:pt x="574244" y="356371"/>
                  </a:lnTo>
                  <a:lnTo>
                    <a:pt x="544135" y="383650"/>
                  </a:lnTo>
                  <a:lnTo>
                    <a:pt x="488116" y="418506"/>
                  </a:lnTo>
                  <a:lnTo>
                    <a:pt x="466406" y="427952"/>
                  </a:lnTo>
                  <a:lnTo>
                    <a:pt x="743556" y="427952"/>
                  </a:lnTo>
                  <a:lnTo>
                    <a:pt x="732608" y="384987"/>
                  </a:lnTo>
                  <a:lnTo>
                    <a:pt x="713811" y="341787"/>
                  </a:lnTo>
                  <a:lnTo>
                    <a:pt x="688634" y="303177"/>
                  </a:lnTo>
                  <a:lnTo>
                    <a:pt x="657705" y="270683"/>
                  </a:lnTo>
                  <a:lnTo>
                    <a:pt x="640921" y="257608"/>
                  </a:lnTo>
                  <a:lnTo>
                    <a:pt x="636361" y="254491"/>
                  </a:lnTo>
                  <a:close/>
                </a:path>
              </a:pathLst>
            </a:custGeom>
            <a:solidFill>
              <a:srgbClr val="FEFDFE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6870522" y="2253618"/>
              <a:ext cx="748665" cy="734060"/>
            </a:xfrm>
            <a:custGeom>
              <a:avLst/>
              <a:gdLst/>
              <a:ahLst/>
              <a:cxnLst/>
              <a:rect l="l" t="t" r="r" b="b"/>
              <a:pathLst>
                <a:path w="748665" h="734060">
                  <a:moveTo>
                    <a:pt x="250285" y="0"/>
                  </a:moveTo>
                  <a:lnTo>
                    <a:pt x="275508" y="41366"/>
                  </a:lnTo>
                  <a:lnTo>
                    <a:pt x="285148" y="85076"/>
                  </a:lnTo>
                  <a:lnTo>
                    <a:pt x="284726" y="105678"/>
                  </a:lnTo>
                  <a:lnTo>
                    <a:pt x="258642" y="180121"/>
                  </a:lnTo>
                  <a:lnTo>
                    <a:pt x="228291" y="215861"/>
                  </a:lnTo>
                  <a:lnTo>
                    <a:pt x="191638" y="248416"/>
                  </a:lnTo>
                  <a:lnTo>
                    <a:pt x="152467" y="280270"/>
                  </a:lnTo>
                  <a:lnTo>
                    <a:pt x="114564" y="313909"/>
                  </a:lnTo>
                  <a:lnTo>
                    <a:pt x="82151" y="348573"/>
                  </a:lnTo>
                  <a:lnTo>
                    <a:pt x="53602" y="385526"/>
                  </a:lnTo>
                  <a:lnTo>
                    <a:pt x="30014" y="424348"/>
                  </a:lnTo>
                  <a:lnTo>
                    <a:pt x="12486" y="464620"/>
                  </a:lnTo>
                  <a:lnTo>
                    <a:pt x="2115" y="505923"/>
                  </a:lnTo>
                  <a:lnTo>
                    <a:pt x="0" y="547837"/>
                  </a:lnTo>
                  <a:lnTo>
                    <a:pt x="7238" y="589943"/>
                  </a:lnTo>
                  <a:lnTo>
                    <a:pt x="24929" y="631821"/>
                  </a:lnTo>
                  <a:lnTo>
                    <a:pt x="54170" y="673053"/>
                  </a:lnTo>
                  <a:lnTo>
                    <a:pt x="91665" y="711539"/>
                  </a:lnTo>
                  <a:lnTo>
                    <a:pt x="126241" y="732964"/>
                  </a:lnTo>
                  <a:lnTo>
                    <a:pt x="128539" y="733799"/>
                  </a:lnTo>
                  <a:lnTo>
                    <a:pt x="594851" y="731713"/>
                  </a:lnTo>
                  <a:lnTo>
                    <a:pt x="655556" y="677143"/>
                  </a:lnTo>
                  <a:lnTo>
                    <a:pt x="683872" y="648451"/>
                  </a:lnTo>
                  <a:lnTo>
                    <a:pt x="708940" y="616423"/>
                  </a:lnTo>
                  <a:lnTo>
                    <a:pt x="731463" y="573165"/>
                  </a:lnTo>
                  <a:lnTo>
                    <a:pt x="744467" y="526866"/>
                  </a:lnTo>
                  <a:lnTo>
                    <a:pt x="748578" y="479053"/>
                  </a:lnTo>
                  <a:lnTo>
                    <a:pt x="744425" y="431251"/>
                  </a:lnTo>
                  <a:lnTo>
                    <a:pt x="743584" y="427948"/>
                  </a:lnTo>
                  <a:lnTo>
                    <a:pt x="466595" y="427948"/>
                  </a:lnTo>
                  <a:lnTo>
                    <a:pt x="481414" y="411304"/>
                  </a:lnTo>
                  <a:lnTo>
                    <a:pt x="498217" y="387780"/>
                  </a:lnTo>
                  <a:lnTo>
                    <a:pt x="513852" y="357584"/>
                  </a:lnTo>
                  <a:lnTo>
                    <a:pt x="525172" y="320925"/>
                  </a:lnTo>
                  <a:lnTo>
                    <a:pt x="528263" y="266966"/>
                  </a:lnTo>
                  <a:lnTo>
                    <a:pt x="518747" y="220710"/>
                  </a:lnTo>
                  <a:lnTo>
                    <a:pt x="503327" y="183733"/>
                  </a:lnTo>
                  <a:lnTo>
                    <a:pt x="448865" y="105678"/>
                  </a:lnTo>
                  <a:lnTo>
                    <a:pt x="402624" y="66126"/>
                  </a:lnTo>
                  <a:lnTo>
                    <a:pt x="354815" y="37368"/>
                  </a:lnTo>
                  <a:lnTo>
                    <a:pt x="310268" y="17819"/>
                  </a:lnTo>
                  <a:lnTo>
                    <a:pt x="273815" y="5892"/>
                  </a:lnTo>
                  <a:lnTo>
                    <a:pt x="250285" y="0"/>
                  </a:lnTo>
                  <a:close/>
                </a:path>
                <a:path w="748665" h="734060">
                  <a:moveTo>
                    <a:pt x="636294" y="254491"/>
                  </a:moveTo>
                  <a:lnTo>
                    <a:pt x="616446" y="299409"/>
                  </a:lnTo>
                  <a:lnTo>
                    <a:pt x="574272" y="356366"/>
                  </a:lnTo>
                  <a:lnTo>
                    <a:pt x="544150" y="383643"/>
                  </a:lnTo>
                  <a:lnTo>
                    <a:pt x="488104" y="418502"/>
                  </a:lnTo>
                  <a:lnTo>
                    <a:pt x="466444" y="427948"/>
                  </a:lnTo>
                  <a:lnTo>
                    <a:pt x="743584" y="427948"/>
                  </a:lnTo>
                  <a:lnTo>
                    <a:pt x="732636" y="384986"/>
                  </a:lnTo>
                  <a:lnTo>
                    <a:pt x="713839" y="341784"/>
                  </a:lnTo>
                  <a:lnTo>
                    <a:pt x="688662" y="303172"/>
                  </a:lnTo>
                  <a:lnTo>
                    <a:pt x="657733" y="270675"/>
                  </a:lnTo>
                  <a:lnTo>
                    <a:pt x="640869" y="257604"/>
                  </a:lnTo>
                  <a:lnTo>
                    <a:pt x="636294" y="254491"/>
                  </a:lnTo>
                  <a:close/>
                </a:path>
              </a:pathLst>
            </a:custGeom>
            <a:solidFill>
              <a:srgbClr val="FEFDFE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1507351" y="1172885"/>
              <a:ext cx="555625" cy="744220"/>
            </a:xfrm>
            <a:custGeom>
              <a:avLst/>
              <a:gdLst/>
              <a:ahLst/>
              <a:cxnLst/>
              <a:rect l="l" t="t" r="r" b="b"/>
              <a:pathLst>
                <a:path w="555625" h="744219">
                  <a:moveTo>
                    <a:pt x="555611" y="0"/>
                  </a:moveTo>
                  <a:lnTo>
                    <a:pt x="1052" y="0"/>
                  </a:lnTo>
                  <a:lnTo>
                    <a:pt x="0" y="195073"/>
                  </a:lnTo>
                  <a:lnTo>
                    <a:pt x="15697" y="193964"/>
                  </a:lnTo>
                  <a:lnTo>
                    <a:pt x="199560" y="193964"/>
                  </a:lnTo>
                  <a:lnTo>
                    <a:pt x="94468" y="743745"/>
                  </a:lnTo>
                  <a:lnTo>
                    <a:pt x="418647" y="743185"/>
                  </a:lnTo>
                  <a:lnTo>
                    <a:pt x="555611" y="0"/>
                  </a:lnTo>
                  <a:close/>
                </a:path>
              </a:pathLst>
            </a:custGeom>
            <a:solidFill>
              <a:srgbClr val="FEFDFE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89271" y="2801301"/>
              <a:ext cx="4608269" cy="954618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628243" y="9947344"/>
              <a:ext cx="5560060" cy="680720"/>
            </a:xfrm>
            <a:custGeom>
              <a:avLst/>
              <a:gdLst/>
              <a:ahLst/>
              <a:cxnLst/>
              <a:rect l="l" t="t" r="r" b="b"/>
              <a:pathLst>
                <a:path w="5560060" h="680720">
                  <a:moveTo>
                    <a:pt x="5560047" y="0"/>
                  </a:moveTo>
                  <a:lnTo>
                    <a:pt x="5528627" y="0"/>
                  </a:lnTo>
                  <a:lnTo>
                    <a:pt x="5528627" y="31419"/>
                  </a:lnTo>
                  <a:lnTo>
                    <a:pt x="5528627" y="649198"/>
                  </a:lnTo>
                  <a:lnTo>
                    <a:pt x="31419" y="649198"/>
                  </a:lnTo>
                  <a:lnTo>
                    <a:pt x="31419" y="31419"/>
                  </a:lnTo>
                  <a:lnTo>
                    <a:pt x="5528627" y="31419"/>
                  </a:lnTo>
                  <a:lnTo>
                    <a:pt x="5528627" y="0"/>
                  </a:lnTo>
                  <a:lnTo>
                    <a:pt x="31419" y="0"/>
                  </a:lnTo>
                  <a:lnTo>
                    <a:pt x="0" y="0"/>
                  </a:lnTo>
                  <a:lnTo>
                    <a:pt x="0" y="680605"/>
                  </a:lnTo>
                  <a:lnTo>
                    <a:pt x="31419" y="680605"/>
                  </a:lnTo>
                  <a:lnTo>
                    <a:pt x="5528627" y="680605"/>
                  </a:lnTo>
                  <a:lnTo>
                    <a:pt x="5560047" y="680605"/>
                  </a:lnTo>
                  <a:lnTo>
                    <a:pt x="55600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4992" y="10191384"/>
              <a:ext cx="4853032" cy="229348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6282525" y="9947344"/>
              <a:ext cx="1623060" cy="680720"/>
            </a:xfrm>
            <a:custGeom>
              <a:avLst/>
              <a:gdLst/>
              <a:ahLst/>
              <a:cxnLst/>
              <a:rect l="l" t="t" r="r" b="b"/>
              <a:pathLst>
                <a:path w="1623059" h="680720">
                  <a:moveTo>
                    <a:pt x="534936" y="340956"/>
                  </a:moveTo>
                  <a:lnTo>
                    <a:pt x="525526" y="302056"/>
                  </a:lnTo>
                  <a:lnTo>
                    <a:pt x="503529" y="278752"/>
                  </a:lnTo>
                  <a:lnTo>
                    <a:pt x="503529" y="340956"/>
                  </a:lnTo>
                  <a:lnTo>
                    <a:pt x="503491" y="350481"/>
                  </a:lnTo>
                  <a:lnTo>
                    <a:pt x="477558" y="383679"/>
                  </a:lnTo>
                  <a:lnTo>
                    <a:pt x="470115" y="385406"/>
                  </a:lnTo>
                  <a:lnTo>
                    <a:pt x="458901" y="385406"/>
                  </a:lnTo>
                  <a:lnTo>
                    <a:pt x="458901" y="294906"/>
                  </a:lnTo>
                  <a:lnTo>
                    <a:pt x="470115" y="294906"/>
                  </a:lnTo>
                  <a:lnTo>
                    <a:pt x="500608" y="321297"/>
                  </a:lnTo>
                  <a:lnTo>
                    <a:pt x="503529" y="340956"/>
                  </a:lnTo>
                  <a:lnTo>
                    <a:pt x="503529" y="278752"/>
                  </a:lnTo>
                  <a:lnTo>
                    <a:pt x="461403" y="266890"/>
                  </a:lnTo>
                  <a:lnTo>
                    <a:pt x="458901" y="266890"/>
                  </a:lnTo>
                  <a:lnTo>
                    <a:pt x="458901" y="243332"/>
                  </a:lnTo>
                  <a:lnTo>
                    <a:pt x="427050" y="243332"/>
                  </a:lnTo>
                  <a:lnTo>
                    <a:pt x="427050" y="266890"/>
                  </a:lnTo>
                  <a:lnTo>
                    <a:pt x="427050" y="294906"/>
                  </a:lnTo>
                  <a:lnTo>
                    <a:pt x="427050" y="385406"/>
                  </a:lnTo>
                  <a:lnTo>
                    <a:pt x="415886" y="385406"/>
                  </a:lnTo>
                  <a:lnTo>
                    <a:pt x="383794" y="358546"/>
                  </a:lnTo>
                  <a:lnTo>
                    <a:pt x="382066" y="350481"/>
                  </a:lnTo>
                  <a:lnTo>
                    <a:pt x="382066" y="340956"/>
                  </a:lnTo>
                  <a:lnTo>
                    <a:pt x="395516" y="303834"/>
                  </a:lnTo>
                  <a:lnTo>
                    <a:pt x="415772" y="294906"/>
                  </a:lnTo>
                  <a:lnTo>
                    <a:pt x="427050" y="294906"/>
                  </a:lnTo>
                  <a:lnTo>
                    <a:pt x="427050" y="266890"/>
                  </a:lnTo>
                  <a:lnTo>
                    <a:pt x="424459" y="266890"/>
                  </a:lnTo>
                  <a:lnTo>
                    <a:pt x="414083" y="267474"/>
                  </a:lnTo>
                  <a:lnTo>
                    <a:pt x="371602" y="287235"/>
                  </a:lnTo>
                  <a:lnTo>
                    <a:pt x="351345" y="330161"/>
                  </a:lnTo>
                  <a:lnTo>
                    <a:pt x="350748" y="340956"/>
                  </a:lnTo>
                  <a:lnTo>
                    <a:pt x="351269" y="350329"/>
                  </a:lnTo>
                  <a:lnTo>
                    <a:pt x="351332" y="351548"/>
                  </a:lnTo>
                  <a:lnTo>
                    <a:pt x="353085" y="361289"/>
                  </a:lnTo>
                  <a:lnTo>
                    <a:pt x="353110" y="361442"/>
                  </a:lnTo>
                  <a:lnTo>
                    <a:pt x="356006" y="370471"/>
                  </a:lnTo>
                  <a:lnTo>
                    <a:pt x="356069" y="370649"/>
                  </a:lnTo>
                  <a:lnTo>
                    <a:pt x="360121" y="378980"/>
                  </a:lnTo>
                  <a:lnTo>
                    <a:pt x="360210" y="379158"/>
                  </a:lnTo>
                  <a:lnTo>
                    <a:pt x="365264" y="386689"/>
                  </a:lnTo>
                  <a:lnTo>
                    <a:pt x="365379" y="386867"/>
                  </a:lnTo>
                  <a:lnTo>
                    <a:pt x="404152" y="411187"/>
                  </a:lnTo>
                  <a:lnTo>
                    <a:pt x="424459" y="413423"/>
                  </a:lnTo>
                  <a:lnTo>
                    <a:pt x="427050" y="413423"/>
                  </a:lnTo>
                  <a:lnTo>
                    <a:pt x="427050" y="436803"/>
                  </a:lnTo>
                  <a:lnTo>
                    <a:pt x="458901" y="436803"/>
                  </a:lnTo>
                  <a:lnTo>
                    <a:pt x="458901" y="413423"/>
                  </a:lnTo>
                  <a:lnTo>
                    <a:pt x="461403" y="413423"/>
                  </a:lnTo>
                  <a:lnTo>
                    <a:pt x="499224" y="404495"/>
                  </a:lnTo>
                  <a:lnTo>
                    <a:pt x="529526" y="370649"/>
                  </a:lnTo>
                  <a:lnTo>
                    <a:pt x="529615" y="370471"/>
                  </a:lnTo>
                  <a:lnTo>
                    <a:pt x="532523" y="361442"/>
                  </a:lnTo>
                  <a:lnTo>
                    <a:pt x="532574" y="361289"/>
                  </a:lnTo>
                  <a:lnTo>
                    <a:pt x="534327" y="351548"/>
                  </a:lnTo>
                  <a:lnTo>
                    <a:pt x="534403" y="350329"/>
                  </a:lnTo>
                  <a:lnTo>
                    <a:pt x="534936" y="340956"/>
                  </a:lnTo>
                  <a:close/>
                </a:path>
                <a:path w="1623059" h="680720">
                  <a:moveTo>
                    <a:pt x="716635" y="246545"/>
                  </a:moveTo>
                  <a:lnTo>
                    <a:pt x="686917" y="246545"/>
                  </a:lnTo>
                  <a:lnTo>
                    <a:pt x="600976" y="371119"/>
                  </a:lnTo>
                  <a:lnTo>
                    <a:pt x="599274" y="371119"/>
                  </a:lnTo>
                  <a:lnTo>
                    <a:pt x="599274" y="246545"/>
                  </a:lnTo>
                  <a:lnTo>
                    <a:pt x="566445" y="246545"/>
                  </a:lnTo>
                  <a:lnTo>
                    <a:pt x="566445" y="429310"/>
                  </a:lnTo>
                  <a:lnTo>
                    <a:pt x="595795" y="429310"/>
                  </a:lnTo>
                  <a:lnTo>
                    <a:pt x="636092" y="371119"/>
                  </a:lnTo>
                  <a:lnTo>
                    <a:pt x="682002" y="304812"/>
                  </a:lnTo>
                  <a:lnTo>
                    <a:pt x="683526" y="304812"/>
                  </a:lnTo>
                  <a:lnTo>
                    <a:pt x="683526" y="429310"/>
                  </a:lnTo>
                  <a:lnTo>
                    <a:pt x="716635" y="429310"/>
                  </a:lnTo>
                  <a:lnTo>
                    <a:pt x="716635" y="304812"/>
                  </a:lnTo>
                  <a:lnTo>
                    <a:pt x="716635" y="246545"/>
                  </a:lnTo>
                  <a:close/>
                </a:path>
                <a:path w="1623059" h="680720">
                  <a:moveTo>
                    <a:pt x="903706" y="246545"/>
                  </a:moveTo>
                  <a:lnTo>
                    <a:pt x="870508" y="246545"/>
                  </a:lnTo>
                  <a:lnTo>
                    <a:pt x="870508" y="323913"/>
                  </a:lnTo>
                  <a:lnTo>
                    <a:pt x="785812" y="323913"/>
                  </a:lnTo>
                  <a:lnTo>
                    <a:pt x="785812" y="246545"/>
                  </a:lnTo>
                  <a:lnTo>
                    <a:pt x="752703" y="246545"/>
                  </a:lnTo>
                  <a:lnTo>
                    <a:pt x="752703" y="429310"/>
                  </a:lnTo>
                  <a:lnTo>
                    <a:pt x="785812" y="429310"/>
                  </a:lnTo>
                  <a:lnTo>
                    <a:pt x="785812" y="351675"/>
                  </a:lnTo>
                  <a:lnTo>
                    <a:pt x="870508" y="351675"/>
                  </a:lnTo>
                  <a:lnTo>
                    <a:pt x="870508" y="429310"/>
                  </a:lnTo>
                  <a:lnTo>
                    <a:pt x="903706" y="429310"/>
                  </a:lnTo>
                  <a:lnTo>
                    <a:pt x="903706" y="351675"/>
                  </a:lnTo>
                  <a:lnTo>
                    <a:pt x="903706" y="323913"/>
                  </a:lnTo>
                  <a:lnTo>
                    <a:pt x="903706" y="246545"/>
                  </a:lnTo>
                  <a:close/>
                </a:path>
                <a:path w="1623059" h="680720">
                  <a:moveTo>
                    <a:pt x="1097483" y="429310"/>
                  </a:moveTo>
                  <a:lnTo>
                    <a:pt x="1081595" y="384238"/>
                  </a:lnTo>
                  <a:lnTo>
                    <a:pt x="1072222" y="357644"/>
                  </a:lnTo>
                  <a:lnTo>
                    <a:pt x="1046264" y="284022"/>
                  </a:lnTo>
                  <a:lnTo>
                    <a:pt x="1038059" y="260743"/>
                  </a:lnTo>
                  <a:lnTo>
                    <a:pt x="1038059" y="357644"/>
                  </a:lnTo>
                  <a:lnTo>
                    <a:pt x="987209" y="357644"/>
                  </a:lnTo>
                  <a:lnTo>
                    <a:pt x="1011910" y="284022"/>
                  </a:lnTo>
                  <a:lnTo>
                    <a:pt x="1013333" y="284022"/>
                  </a:lnTo>
                  <a:lnTo>
                    <a:pt x="1038059" y="357644"/>
                  </a:lnTo>
                  <a:lnTo>
                    <a:pt x="1038059" y="260743"/>
                  </a:lnTo>
                  <a:lnTo>
                    <a:pt x="1033056" y="246545"/>
                  </a:lnTo>
                  <a:lnTo>
                    <a:pt x="992187" y="246545"/>
                  </a:lnTo>
                  <a:lnTo>
                    <a:pt x="927836" y="429310"/>
                  </a:lnTo>
                  <a:lnTo>
                    <a:pt x="963180" y="429310"/>
                  </a:lnTo>
                  <a:lnTo>
                    <a:pt x="978293" y="384238"/>
                  </a:lnTo>
                  <a:lnTo>
                    <a:pt x="1047000" y="384238"/>
                  </a:lnTo>
                  <a:lnTo>
                    <a:pt x="1062151" y="429310"/>
                  </a:lnTo>
                  <a:lnTo>
                    <a:pt x="1097483" y="429310"/>
                  </a:lnTo>
                  <a:close/>
                </a:path>
                <a:path w="1623059" h="680720">
                  <a:moveTo>
                    <a:pt x="1267561" y="246545"/>
                  </a:moveTo>
                  <a:lnTo>
                    <a:pt x="1147800" y="246545"/>
                  </a:lnTo>
                  <a:lnTo>
                    <a:pt x="1144765" y="330161"/>
                  </a:lnTo>
                  <a:lnTo>
                    <a:pt x="1144244" y="340423"/>
                  </a:lnTo>
                  <a:lnTo>
                    <a:pt x="1138783" y="381863"/>
                  </a:lnTo>
                  <a:lnTo>
                    <a:pt x="1131557" y="393966"/>
                  </a:lnTo>
                  <a:lnTo>
                    <a:pt x="1127455" y="398614"/>
                  </a:lnTo>
                  <a:lnTo>
                    <a:pt x="1121892" y="401142"/>
                  </a:lnTo>
                  <a:lnTo>
                    <a:pt x="1109687" y="401828"/>
                  </a:lnTo>
                  <a:lnTo>
                    <a:pt x="1109687" y="429310"/>
                  </a:lnTo>
                  <a:lnTo>
                    <a:pt x="1118616" y="429310"/>
                  </a:lnTo>
                  <a:lnTo>
                    <a:pt x="1128687" y="428701"/>
                  </a:lnTo>
                  <a:lnTo>
                    <a:pt x="1162253" y="407352"/>
                  </a:lnTo>
                  <a:lnTo>
                    <a:pt x="1173543" y="367842"/>
                  </a:lnTo>
                  <a:lnTo>
                    <a:pt x="1175689" y="342493"/>
                  </a:lnTo>
                  <a:lnTo>
                    <a:pt x="1175816" y="340423"/>
                  </a:lnTo>
                  <a:lnTo>
                    <a:pt x="1178674" y="273761"/>
                  </a:lnTo>
                  <a:lnTo>
                    <a:pt x="1235163" y="273761"/>
                  </a:lnTo>
                  <a:lnTo>
                    <a:pt x="1235163" y="429310"/>
                  </a:lnTo>
                  <a:lnTo>
                    <a:pt x="1267561" y="429310"/>
                  </a:lnTo>
                  <a:lnTo>
                    <a:pt x="1267561" y="273761"/>
                  </a:lnTo>
                  <a:lnTo>
                    <a:pt x="1267561" y="246545"/>
                  </a:lnTo>
                  <a:close/>
                </a:path>
                <a:path w="1623059" h="680720">
                  <a:moveTo>
                    <a:pt x="1622983" y="0"/>
                  </a:moveTo>
                  <a:lnTo>
                    <a:pt x="1591576" y="0"/>
                  </a:lnTo>
                  <a:lnTo>
                    <a:pt x="1591576" y="31419"/>
                  </a:lnTo>
                  <a:lnTo>
                    <a:pt x="1591576" y="649198"/>
                  </a:lnTo>
                  <a:lnTo>
                    <a:pt x="31407" y="649198"/>
                  </a:lnTo>
                  <a:lnTo>
                    <a:pt x="31407" y="31419"/>
                  </a:lnTo>
                  <a:lnTo>
                    <a:pt x="1591576" y="31419"/>
                  </a:lnTo>
                  <a:lnTo>
                    <a:pt x="1591576" y="0"/>
                  </a:lnTo>
                  <a:lnTo>
                    <a:pt x="31407" y="0"/>
                  </a:lnTo>
                  <a:lnTo>
                    <a:pt x="0" y="0"/>
                  </a:lnTo>
                  <a:lnTo>
                    <a:pt x="0" y="680605"/>
                  </a:lnTo>
                  <a:lnTo>
                    <a:pt x="31407" y="680605"/>
                  </a:lnTo>
                  <a:lnTo>
                    <a:pt x="1591576" y="680605"/>
                  </a:lnTo>
                  <a:lnTo>
                    <a:pt x="1622983" y="680605"/>
                  </a:lnTo>
                  <a:lnTo>
                    <a:pt x="16229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22303" y="1808889"/>
              <a:ext cx="2544425" cy="680607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15297963" y="9947344"/>
              <a:ext cx="1267460" cy="680720"/>
            </a:xfrm>
            <a:custGeom>
              <a:avLst/>
              <a:gdLst/>
              <a:ahLst/>
              <a:cxnLst/>
              <a:rect l="l" t="t" r="r" b="b"/>
              <a:pathLst>
                <a:path w="1267459" h="680720">
                  <a:moveTo>
                    <a:pt x="542937" y="340956"/>
                  </a:moveTo>
                  <a:lnTo>
                    <a:pt x="533527" y="302056"/>
                  </a:lnTo>
                  <a:lnTo>
                    <a:pt x="511530" y="278752"/>
                  </a:lnTo>
                  <a:lnTo>
                    <a:pt x="511530" y="340956"/>
                  </a:lnTo>
                  <a:lnTo>
                    <a:pt x="511505" y="350481"/>
                  </a:lnTo>
                  <a:lnTo>
                    <a:pt x="485571" y="383679"/>
                  </a:lnTo>
                  <a:lnTo>
                    <a:pt x="478129" y="385406"/>
                  </a:lnTo>
                  <a:lnTo>
                    <a:pt x="466915" y="385406"/>
                  </a:lnTo>
                  <a:lnTo>
                    <a:pt x="466915" y="294906"/>
                  </a:lnTo>
                  <a:lnTo>
                    <a:pt x="478129" y="294906"/>
                  </a:lnTo>
                  <a:lnTo>
                    <a:pt x="508622" y="321297"/>
                  </a:lnTo>
                  <a:lnTo>
                    <a:pt x="511530" y="340956"/>
                  </a:lnTo>
                  <a:lnTo>
                    <a:pt x="511530" y="278752"/>
                  </a:lnTo>
                  <a:lnTo>
                    <a:pt x="469417" y="266890"/>
                  </a:lnTo>
                  <a:lnTo>
                    <a:pt x="466915" y="266890"/>
                  </a:lnTo>
                  <a:lnTo>
                    <a:pt x="466915" y="243332"/>
                  </a:lnTo>
                  <a:lnTo>
                    <a:pt x="435051" y="243332"/>
                  </a:lnTo>
                  <a:lnTo>
                    <a:pt x="435051" y="266890"/>
                  </a:lnTo>
                  <a:lnTo>
                    <a:pt x="435051" y="294906"/>
                  </a:lnTo>
                  <a:lnTo>
                    <a:pt x="435051" y="385406"/>
                  </a:lnTo>
                  <a:lnTo>
                    <a:pt x="423900" y="385406"/>
                  </a:lnTo>
                  <a:lnTo>
                    <a:pt x="391807" y="358546"/>
                  </a:lnTo>
                  <a:lnTo>
                    <a:pt x="390080" y="350481"/>
                  </a:lnTo>
                  <a:lnTo>
                    <a:pt x="390080" y="340956"/>
                  </a:lnTo>
                  <a:lnTo>
                    <a:pt x="403529" y="303834"/>
                  </a:lnTo>
                  <a:lnTo>
                    <a:pt x="423786" y="294906"/>
                  </a:lnTo>
                  <a:lnTo>
                    <a:pt x="435051" y="294906"/>
                  </a:lnTo>
                  <a:lnTo>
                    <a:pt x="435051" y="266890"/>
                  </a:lnTo>
                  <a:lnTo>
                    <a:pt x="432473" y="266890"/>
                  </a:lnTo>
                  <a:lnTo>
                    <a:pt x="422097" y="267474"/>
                  </a:lnTo>
                  <a:lnTo>
                    <a:pt x="379615" y="287235"/>
                  </a:lnTo>
                  <a:lnTo>
                    <a:pt x="359359" y="330161"/>
                  </a:lnTo>
                  <a:lnTo>
                    <a:pt x="358762" y="340956"/>
                  </a:lnTo>
                  <a:lnTo>
                    <a:pt x="359283" y="350329"/>
                  </a:lnTo>
                  <a:lnTo>
                    <a:pt x="359346" y="351548"/>
                  </a:lnTo>
                  <a:lnTo>
                    <a:pt x="361099" y="361289"/>
                  </a:lnTo>
                  <a:lnTo>
                    <a:pt x="361124" y="361442"/>
                  </a:lnTo>
                  <a:lnTo>
                    <a:pt x="364020" y="370471"/>
                  </a:lnTo>
                  <a:lnTo>
                    <a:pt x="364070" y="370649"/>
                  </a:lnTo>
                  <a:lnTo>
                    <a:pt x="368134" y="378980"/>
                  </a:lnTo>
                  <a:lnTo>
                    <a:pt x="368211" y="379158"/>
                  </a:lnTo>
                  <a:lnTo>
                    <a:pt x="373278" y="386689"/>
                  </a:lnTo>
                  <a:lnTo>
                    <a:pt x="373392" y="386867"/>
                  </a:lnTo>
                  <a:lnTo>
                    <a:pt x="379463" y="393661"/>
                  </a:lnTo>
                  <a:lnTo>
                    <a:pt x="422021" y="412864"/>
                  </a:lnTo>
                  <a:lnTo>
                    <a:pt x="432473" y="413423"/>
                  </a:lnTo>
                  <a:lnTo>
                    <a:pt x="435051" y="413423"/>
                  </a:lnTo>
                  <a:lnTo>
                    <a:pt x="435051" y="436803"/>
                  </a:lnTo>
                  <a:lnTo>
                    <a:pt x="466915" y="436803"/>
                  </a:lnTo>
                  <a:lnTo>
                    <a:pt x="466915" y="413423"/>
                  </a:lnTo>
                  <a:lnTo>
                    <a:pt x="469417" y="413423"/>
                  </a:lnTo>
                  <a:lnTo>
                    <a:pt x="507238" y="404495"/>
                  </a:lnTo>
                  <a:lnTo>
                    <a:pt x="537540" y="370649"/>
                  </a:lnTo>
                  <a:lnTo>
                    <a:pt x="537629" y="370471"/>
                  </a:lnTo>
                  <a:lnTo>
                    <a:pt x="540537" y="361442"/>
                  </a:lnTo>
                  <a:lnTo>
                    <a:pt x="540588" y="361289"/>
                  </a:lnTo>
                  <a:lnTo>
                    <a:pt x="542328" y="351548"/>
                  </a:lnTo>
                  <a:lnTo>
                    <a:pt x="542417" y="350329"/>
                  </a:lnTo>
                  <a:lnTo>
                    <a:pt x="542937" y="340956"/>
                  </a:lnTo>
                  <a:close/>
                </a:path>
                <a:path w="1267459" h="680720">
                  <a:moveTo>
                    <a:pt x="730885" y="308203"/>
                  </a:moveTo>
                  <a:lnTo>
                    <a:pt x="717423" y="273761"/>
                  </a:lnTo>
                  <a:lnTo>
                    <a:pt x="714629" y="270065"/>
                  </a:lnTo>
                  <a:lnTo>
                    <a:pt x="681901" y="248323"/>
                  </a:lnTo>
                  <a:lnTo>
                    <a:pt x="653516" y="244043"/>
                  </a:lnTo>
                  <a:lnTo>
                    <a:pt x="641870" y="244741"/>
                  </a:lnTo>
                  <a:lnTo>
                    <a:pt x="601713" y="261391"/>
                  </a:lnTo>
                  <a:lnTo>
                    <a:pt x="575983" y="298437"/>
                  </a:lnTo>
                  <a:lnTo>
                    <a:pt x="569810" y="337921"/>
                  </a:lnTo>
                  <a:lnTo>
                    <a:pt x="570496" y="352132"/>
                  </a:lnTo>
                  <a:lnTo>
                    <a:pt x="586447" y="398030"/>
                  </a:lnTo>
                  <a:lnTo>
                    <a:pt x="620280" y="425538"/>
                  </a:lnTo>
                  <a:lnTo>
                    <a:pt x="630948" y="429094"/>
                  </a:lnTo>
                  <a:lnTo>
                    <a:pt x="631126" y="429094"/>
                  </a:lnTo>
                  <a:lnTo>
                    <a:pt x="641794" y="431114"/>
                  </a:lnTo>
                  <a:lnTo>
                    <a:pt x="653516" y="431812"/>
                  </a:lnTo>
                  <a:lnTo>
                    <a:pt x="661504" y="431507"/>
                  </a:lnTo>
                  <a:lnTo>
                    <a:pt x="669112" y="430606"/>
                  </a:lnTo>
                  <a:lnTo>
                    <a:pt x="706615" y="413423"/>
                  </a:lnTo>
                  <a:lnTo>
                    <a:pt x="722655" y="393433"/>
                  </a:lnTo>
                  <a:lnTo>
                    <a:pt x="722769" y="393255"/>
                  </a:lnTo>
                  <a:lnTo>
                    <a:pt x="725614" y="387438"/>
                  </a:lnTo>
                  <a:lnTo>
                    <a:pt x="727925" y="381431"/>
                  </a:lnTo>
                  <a:lnTo>
                    <a:pt x="729678" y="375221"/>
                  </a:lnTo>
                  <a:lnTo>
                    <a:pt x="730885" y="368808"/>
                  </a:lnTo>
                  <a:lnTo>
                    <a:pt x="697509" y="368630"/>
                  </a:lnTo>
                  <a:lnTo>
                    <a:pt x="696506" y="373976"/>
                  </a:lnTo>
                  <a:lnTo>
                    <a:pt x="694651" y="378739"/>
                  </a:lnTo>
                  <a:lnTo>
                    <a:pt x="691984" y="382905"/>
                  </a:lnTo>
                  <a:lnTo>
                    <a:pt x="689368" y="387070"/>
                  </a:lnTo>
                  <a:lnTo>
                    <a:pt x="686117" y="390575"/>
                  </a:lnTo>
                  <a:lnTo>
                    <a:pt x="682256" y="393433"/>
                  </a:lnTo>
                  <a:lnTo>
                    <a:pt x="678446" y="396290"/>
                  </a:lnTo>
                  <a:lnTo>
                    <a:pt x="674128" y="398462"/>
                  </a:lnTo>
                  <a:lnTo>
                    <a:pt x="664552" y="401370"/>
                  </a:lnTo>
                  <a:lnTo>
                    <a:pt x="659434" y="402094"/>
                  </a:lnTo>
                  <a:lnTo>
                    <a:pt x="653961" y="402094"/>
                  </a:lnTo>
                  <a:lnTo>
                    <a:pt x="617423" y="385800"/>
                  </a:lnTo>
                  <a:lnTo>
                    <a:pt x="603504" y="348005"/>
                  </a:lnTo>
                  <a:lnTo>
                    <a:pt x="603097" y="337921"/>
                  </a:lnTo>
                  <a:lnTo>
                    <a:pt x="603504" y="328015"/>
                  </a:lnTo>
                  <a:lnTo>
                    <a:pt x="617372" y="290410"/>
                  </a:lnTo>
                  <a:lnTo>
                    <a:pt x="654050" y="273761"/>
                  </a:lnTo>
                  <a:lnTo>
                    <a:pt x="659650" y="273761"/>
                  </a:lnTo>
                  <a:lnTo>
                    <a:pt x="664845" y="274535"/>
                  </a:lnTo>
                  <a:lnTo>
                    <a:pt x="669671" y="276085"/>
                  </a:lnTo>
                  <a:lnTo>
                    <a:pt x="674547" y="277571"/>
                  </a:lnTo>
                  <a:lnTo>
                    <a:pt x="678891" y="279806"/>
                  </a:lnTo>
                  <a:lnTo>
                    <a:pt x="686511" y="285750"/>
                  </a:lnTo>
                  <a:lnTo>
                    <a:pt x="689686" y="289382"/>
                  </a:lnTo>
                  <a:lnTo>
                    <a:pt x="692251" y="293662"/>
                  </a:lnTo>
                  <a:lnTo>
                    <a:pt x="694804" y="297891"/>
                  </a:lnTo>
                  <a:lnTo>
                    <a:pt x="696556" y="302729"/>
                  </a:lnTo>
                  <a:lnTo>
                    <a:pt x="697509" y="308203"/>
                  </a:lnTo>
                  <a:lnTo>
                    <a:pt x="730885" y="308203"/>
                  </a:lnTo>
                  <a:close/>
                </a:path>
                <a:path w="1267459" h="680720">
                  <a:moveTo>
                    <a:pt x="910323" y="246545"/>
                  </a:moveTo>
                  <a:lnTo>
                    <a:pt x="764692" y="246545"/>
                  </a:lnTo>
                  <a:lnTo>
                    <a:pt x="764692" y="429310"/>
                  </a:lnTo>
                  <a:lnTo>
                    <a:pt x="797534" y="429310"/>
                  </a:lnTo>
                  <a:lnTo>
                    <a:pt x="797534" y="274027"/>
                  </a:lnTo>
                  <a:lnTo>
                    <a:pt x="877493" y="274027"/>
                  </a:lnTo>
                  <a:lnTo>
                    <a:pt x="877493" y="429310"/>
                  </a:lnTo>
                  <a:lnTo>
                    <a:pt x="910323" y="429310"/>
                  </a:lnTo>
                  <a:lnTo>
                    <a:pt x="910323" y="274027"/>
                  </a:lnTo>
                  <a:lnTo>
                    <a:pt x="910323" y="246545"/>
                  </a:lnTo>
                  <a:close/>
                </a:path>
                <a:path w="1267459" h="680720">
                  <a:moveTo>
                    <a:pt x="1266964" y="0"/>
                  </a:moveTo>
                  <a:lnTo>
                    <a:pt x="1235557" y="0"/>
                  </a:lnTo>
                  <a:lnTo>
                    <a:pt x="1235557" y="31419"/>
                  </a:lnTo>
                  <a:lnTo>
                    <a:pt x="1235557" y="649198"/>
                  </a:lnTo>
                  <a:lnTo>
                    <a:pt x="31407" y="649198"/>
                  </a:lnTo>
                  <a:lnTo>
                    <a:pt x="31407" y="31419"/>
                  </a:lnTo>
                  <a:lnTo>
                    <a:pt x="1235557" y="31419"/>
                  </a:lnTo>
                  <a:lnTo>
                    <a:pt x="1235557" y="0"/>
                  </a:lnTo>
                  <a:lnTo>
                    <a:pt x="31407" y="0"/>
                  </a:lnTo>
                  <a:lnTo>
                    <a:pt x="0" y="0"/>
                  </a:lnTo>
                  <a:lnTo>
                    <a:pt x="0" y="680605"/>
                  </a:lnTo>
                  <a:lnTo>
                    <a:pt x="31407" y="680605"/>
                  </a:lnTo>
                  <a:lnTo>
                    <a:pt x="1235557" y="680605"/>
                  </a:lnTo>
                  <a:lnTo>
                    <a:pt x="1266964" y="680605"/>
                  </a:lnTo>
                  <a:lnTo>
                    <a:pt x="12669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0" name="object 80"/>
            <p:cNvSpPr/>
            <p:nvPr/>
          </p:nvSpPr>
          <p:spPr>
            <a:xfrm>
              <a:off x="2043696" y="1016386"/>
              <a:ext cx="1120140" cy="458470"/>
            </a:xfrm>
            <a:custGeom>
              <a:avLst/>
              <a:gdLst/>
              <a:ahLst/>
              <a:cxnLst/>
              <a:rect l="l" t="t" r="r" b="b"/>
              <a:pathLst>
                <a:path w="1120139" h="458469">
                  <a:moveTo>
                    <a:pt x="370941" y="139293"/>
                  </a:moveTo>
                  <a:lnTo>
                    <a:pt x="370598" y="129413"/>
                  </a:lnTo>
                  <a:lnTo>
                    <a:pt x="368782" y="119837"/>
                  </a:lnTo>
                  <a:lnTo>
                    <a:pt x="367919" y="117360"/>
                  </a:lnTo>
                  <a:lnTo>
                    <a:pt x="367868" y="117208"/>
                  </a:lnTo>
                  <a:lnTo>
                    <a:pt x="341299" y="80035"/>
                  </a:lnTo>
                  <a:lnTo>
                    <a:pt x="308419" y="54622"/>
                  </a:lnTo>
                  <a:lnTo>
                    <a:pt x="298627" y="51155"/>
                  </a:lnTo>
                  <a:lnTo>
                    <a:pt x="298627" y="139293"/>
                  </a:lnTo>
                  <a:lnTo>
                    <a:pt x="298627" y="317715"/>
                  </a:lnTo>
                  <a:lnTo>
                    <a:pt x="293484" y="323697"/>
                  </a:lnTo>
                  <a:lnTo>
                    <a:pt x="288188" y="329247"/>
                  </a:lnTo>
                  <a:lnTo>
                    <a:pt x="282448" y="334670"/>
                  </a:lnTo>
                  <a:lnTo>
                    <a:pt x="276618" y="339648"/>
                  </a:lnTo>
                  <a:lnTo>
                    <a:pt x="219176" y="339648"/>
                  </a:lnTo>
                  <a:lnTo>
                    <a:pt x="219176" y="117360"/>
                  </a:lnTo>
                  <a:lnTo>
                    <a:pt x="277177" y="117360"/>
                  </a:lnTo>
                  <a:lnTo>
                    <a:pt x="283260" y="122097"/>
                  </a:lnTo>
                  <a:lnTo>
                    <a:pt x="288874" y="127355"/>
                  </a:lnTo>
                  <a:lnTo>
                    <a:pt x="293992" y="133096"/>
                  </a:lnTo>
                  <a:lnTo>
                    <a:pt x="298627" y="139293"/>
                  </a:lnTo>
                  <a:lnTo>
                    <a:pt x="298627" y="51155"/>
                  </a:lnTo>
                  <a:lnTo>
                    <a:pt x="288785" y="48971"/>
                  </a:lnTo>
                  <a:lnTo>
                    <a:pt x="289001" y="48971"/>
                  </a:lnTo>
                  <a:lnTo>
                    <a:pt x="279222" y="48069"/>
                  </a:lnTo>
                  <a:lnTo>
                    <a:pt x="219176" y="48069"/>
                  </a:lnTo>
                  <a:lnTo>
                    <a:pt x="219176" y="0"/>
                  </a:lnTo>
                  <a:lnTo>
                    <a:pt x="153276" y="0"/>
                  </a:lnTo>
                  <a:lnTo>
                    <a:pt x="153276" y="48069"/>
                  </a:lnTo>
                  <a:lnTo>
                    <a:pt x="153187" y="117208"/>
                  </a:lnTo>
                  <a:lnTo>
                    <a:pt x="153187" y="339648"/>
                  </a:lnTo>
                  <a:lnTo>
                    <a:pt x="94119" y="339648"/>
                  </a:lnTo>
                  <a:lnTo>
                    <a:pt x="72567" y="139776"/>
                  </a:lnTo>
                  <a:lnTo>
                    <a:pt x="77457" y="133540"/>
                  </a:lnTo>
                  <a:lnTo>
                    <a:pt x="82765" y="127685"/>
                  </a:lnTo>
                  <a:lnTo>
                    <a:pt x="88468" y="122237"/>
                  </a:lnTo>
                  <a:lnTo>
                    <a:pt x="94564" y="117208"/>
                  </a:lnTo>
                  <a:lnTo>
                    <a:pt x="153187" y="117208"/>
                  </a:lnTo>
                  <a:lnTo>
                    <a:pt x="153187" y="48069"/>
                  </a:lnTo>
                  <a:lnTo>
                    <a:pt x="92583" y="48069"/>
                  </a:lnTo>
                  <a:lnTo>
                    <a:pt x="82321" y="48971"/>
                  </a:lnTo>
                  <a:lnTo>
                    <a:pt x="42138" y="67906"/>
                  </a:lnTo>
                  <a:lnTo>
                    <a:pt x="10058" y="101993"/>
                  </a:lnTo>
                  <a:lnTo>
                    <a:pt x="0" y="139293"/>
                  </a:lnTo>
                  <a:lnTo>
                    <a:pt x="12" y="317715"/>
                  </a:lnTo>
                  <a:lnTo>
                    <a:pt x="17995" y="364299"/>
                  </a:lnTo>
                  <a:lnTo>
                    <a:pt x="53416" y="397624"/>
                  </a:lnTo>
                  <a:lnTo>
                    <a:pt x="92583" y="408863"/>
                  </a:lnTo>
                  <a:lnTo>
                    <a:pt x="153276" y="408863"/>
                  </a:lnTo>
                  <a:lnTo>
                    <a:pt x="153276" y="458355"/>
                  </a:lnTo>
                  <a:lnTo>
                    <a:pt x="219176" y="458355"/>
                  </a:lnTo>
                  <a:lnTo>
                    <a:pt x="219176" y="408863"/>
                  </a:lnTo>
                  <a:lnTo>
                    <a:pt x="277495" y="408863"/>
                  </a:lnTo>
                  <a:lnTo>
                    <a:pt x="287388" y="407962"/>
                  </a:lnTo>
                  <a:lnTo>
                    <a:pt x="288112" y="407962"/>
                  </a:lnTo>
                  <a:lnTo>
                    <a:pt x="298170" y="405765"/>
                  </a:lnTo>
                  <a:lnTo>
                    <a:pt x="298361" y="405765"/>
                  </a:lnTo>
                  <a:lnTo>
                    <a:pt x="308089" y="402310"/>
                  </a:lnTo>
                  <a:lnTo>
                    <a:pt x="341160" y="376897"/>
                  </a:lnTo>
                  <a:lnTo>
                    <a:pt x="365429" y="345859"/>
                  </a:lnTo>
                  <a:lnTo>
                    <a:pt x="367652" y="339648"/>
                  </a:lnTo>
                  <a:lnTo>
                    <a:pt x="368681" y="336778"/>
                  </a:lnTo>
                  <a:lnTo>
                    <a:pt x="370535" y="327317"/>
                  </a:lnTo>
                  <a:lnTo>
                    <a:pt x="370941" y="317715"/>
                  </a:lnTo>
                  <a:lnTo>
                    <a:pt x="370941" y="139293"/>
                  </a:lnTo>
                  <a:close/>
                </a:path>
                <a:path w="1120139" h="458469">
                  <a:moveTo>
                    <a:pt x="752805" y="320725"/>
                  </a:moveTo>
                  <a:lnTo>
                    <a:pt x="685088" y="304101"/>
                  </a:lnTo>
                  <a:lnTo>
                    <a:pt x="679145" y="314299"/>
                  </a:lnTo>
                  <a:lnTo>
                    <a:pt x="672058" y="323684"/>
                  </a:lnTo>
                  <a:lnTo>
                    <a:pt x="663917" y="332168"/>
                  </a:lnTo>
                  <a:lnTo>
                    <a:pt x="654773" y="339648"/>
                  </a:lnTo>
                  <a:lnTo>
                    <a:pt x="548030" y="339648"/>
                  </a:lnTo>
                  <a:lnTo>
                    <a:pt x="541286" y="335191"/>
                  </a:lnTo>
                  <a:lnTo>
                    <a:pt x="535114" y="330022"/>
                  </a:lnTo>
                  <a:lnTo>
                    <a:pt x="529564" y="324180"/>
                  </a:lnTo>
                  <a:lnTo>
                    <a:pt x="524687" y="317715"/>
                  </a:lnTo>
                  <a:lnTo>
                    <a:pt x="524687" y="141046"/>
                  </a:lnTo>
                  <a:lnTo>
                    <a:pt x="529844" y="134467"/>
                  </a:lnTo>
                  <a:lnTo>
                    <a:pt x="535470" y="128308"/>
                  </a:lnTo>
                  <a:lnTo>
                    <a:pt x="541528" y="122593"/>
                  </a:lnTo>
                  <a:lnTo>
                    <a:pt x="548030" y="117360"/>
                  </a:lnTo>
                  <a:lnTo>
                    <a:pt x="653592" y="117360"/>
                  </a:lnTo>
                  <a:lnTo>
                    <a:pt x="663511" y="124802"/>
                  </a:lnTo>
                  <a:lnTo>
                    <a:pt x="672160" y="133591"/>
                  </a:lnTo>
                  <a:lnTo>
                    <a:pt x="679399" y="143573"/>
                  </a:lnTo>
                  <a:lnTo>
                    <a:pt x="685088" y="154584"/>
                  </a:lnTo>
                  <a:lnTo>
                    <a:pt x="752259" y="135496"/>
                  </a:lnTo>
                  <a:lnTo>
                    <a:pt x="732078" y="97726"/>
                  </a:lnTo>
                  <a:lnTo>
                    <a:pt x="701433" y="65481"/>
                  </a:lnTo>
                  <a:lnTo>
                    <a:pt x="654304" y="47917"/>
                  </a:lnTo>
                  <a:lnTo>
                    <a:pt x="545109" y="47917"/>
                  </a:lnTo>
                  <a:lnTo>
                    <a:pt x="506488" y="59156"/>
                  </a:lnTo>
                  <a:lnTo>
                    <a:pt x="470522" y="92392"/>
                  </a:lnTo>
                  <a:lnTo>
                    <a:pt x="452793" y="128905"/>
                  </a:lnTo>
                  <a:lnTo>
                    <a:pt x="452450" y="138582"/>
                  </a:lnTo>
                  <a:lnTo>
                    <a:pt x="452450" y="318350"/>
                  </a:lnTo>
                  <a:lnTo>
                    <a:pt x="462572" y="355092"/>
                  </a:lnTo>
                  <a:lnTo>
                    <a:pt x="495096" y="389458"/>
                  </a:lnTo>
                  <a:lnTo>
                    <a:pt x="534809" y="408076"/>
                  </a:lnTo>
                  <a:lnTo>
                    <a:pt x="545109" y="409028"/>
                  </a:lnTo>
                  <a:lnTo>
                    <a:pt x="654215" y="409028"/>
                  </a:lnTo>
                  <a:lnTo>
                    <a:pt x="701738" y="391414"/>
                  </a:lnTo>
                  <a:lnTo>
                    <a:pt x="732637" y="358660"/>
                  </a:lnTo>
                  <a:lnTo>
                    <a:pt x="752805" y="320725"/>
                  </a:lnTo>
                  <a:close/>
                </a:path>
                <a:path w="1120139" h="458469">
                  <a:moveTo>
                    <a:pt x="1119720" y="406171"/>
                  </a:moveTo>
                  <a:lnTo>
                    <a:pt x="1119644" y="65011"/>
                  </a:lnTo>
                  <a:lnTo>
                    <a:pt x="1117587" y="60020"/>
                  </a:lnTo>
                  <a:lnTo>
                    <a:pt x="1110145" y="52578"/>
                  </a:lnTo>
                  <a:lnTo>
                    <a:pt x="1105077" y="50444"/>
                  </a:lnTo>
                  <a:lnTo>
                    <a:pt x="839216" y="50520"/>
                  </a:lnTo>
                  <a:lnTo>
                    <a:pt x="834224" y="52578"/>
                  </a:lnTo>
                  <a:lnTo>
                    <a:pt x="826795" y="59944"/>
                  </a:lnTo>
                  <a:lnTo>
                    <a:pt x="824661" y="65011"/>
                  </a:lnTo>
                  <a:lnTo>
                    <a:pt x="824661" y="405930"/>
                  </a:lnTo>
                  <a:lnTo>
                    <a:pt x="897140" y="405930"/>
                  </a:lnTo>
                  <a:lnTo>
                    <a:pt x="897140" y="119583"/>
                  </a:lnTo>
                  <a:lnTo>
                    <a:pt x="1047242" y="119583"/>
                  </a:lnTo>
                  <a:lnTo>
                    <a:pt x="1047242" y="405930"/>
                  </a:lnTo>
                  <a:lnTo>
                    <a:pt x="1119720" y="4061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34735" y="1033642"/>
              <a:ext cx="3031562" cy="436899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1151978" y="869092"/>
              <a:ext cx="690245" cy="659765"/>
            </a:xfrm>
            <a:custGeom>
              <a:avLst/>
              <a:gdLst/>
              <a:ahLst/>
              <a:cxnLst/>
              <a:rect l="l" t="t" r="r" b="b"/>
              <a:pathLst>
                <a:path w="690244" h="659765">
                  <a:moveTo>
                    <a:pt x="272884" y="396735"/>
                  </a:moveTo>
                  <a:lnTo>
                    <a:pt x="254114" y="355384"/>
                  </a:lnTo>
                  <a:lnTo>
                    <a:pt x="212471" y="337362"/>
                  </a:lnTo>
                  <a:lnTo>
                    <a:pt x="200875" y="337985"/>
                  </a:lnTo>
                  <a:lnTo>
                    <a:pt x="173812" y="341871"/>
                  </a:lnTo>
                  <a:lnTo>
                    <a:pt x="169214" y="341553"/>
                  </a:lnTo>
                  <a:lnTo>
                    <a:pt x="160362" y="339013"/>
                  </a:lnTo>
                  <a:lnTo>
                    <a:pt x="156248" y="336791"/>
                  </a:lnTo>
                  <a:lnTo>
                    <a:pt x="132905" y="317080"/>
                  </a:lnTo>
                  <a:lnTo>
                    <a:pt x="127990" y="313436"/>
                  </a:lnTo>
                  <a:lnTo>
                    <a:pt x="124358" y="308292"/>
                  </a:lnTo>
                  <a:lnTo>
                    <a:pt x="120561" y="296570"/>
                  </a:lnTo>
                  <a:lnTo>
                    <a:pt x="120561" y="290309"/>
                  </a:lnTo>
                  <a:lnTo>
                    <a:pt x="122453" y="284454"/>
                  </a:lnTo>
                  <a:lnTo>
                    <a:pt x="124802" y="274561"/>
                  </a:lnTo>
                  <a:lnTo>
                    <a:pt x="118071" y="235305"/>
                  </a:lnTo>
                  <a:lnTo>
                    <a:pt x="88976" y="208051"/>
                  </a:lnTo>
                  <a:lnTo>
                    <a:pt x="59397" y="202412"/>
                  </a:lnTo>
                  <a:lnTo>
                    <a:pt x="49326" y="203758"/>
                  </a:lnTo>
                  <a:lnTo>
                    <a:pt x="15062" y="224205"/>
                  </a:lnTo>
                  <a:lnTo>
                    <a:pt x="0" y="261086"/>
                  </a:lnTo>
                  <a:lnTo>
                    <a:pt x="177" y="271157"/>
                  </a:lnTo>
                  <a:lnTo>
                    <a:pt x="16433" y="307479"/>
                  </a:lnTo>
                  <a:lnTo>
                    <a:pt x="51358" y="326707"/>
                  </a:lnTo>
                  <a:lnTo>
                    <a:pt x="61417" y="327736"/>
                  </a:lnTo>
                  <a:lnTo>
                    <a:pt x="71577" y="327139"/>
                  </a:lnTo>
                  <a:lnTo>
                    <a:pt x="88747" y="323811"/>
                  </a:lnTo>
                  <a:lnTo>
                    <a:pt x="93738" y="323964"/>
                  </a:lnTo>
                  <a:lnTo>
                    <a:pt x="142633" y="358813"/>
                  </a:lnTo>
                  <a:lnTo>
                    <a:pt x="150152" y="379247"/>
                  </a:lnTo>
                  <a:lnTo>
                    <a:pt x="148094" y="392633"/>
                  </a:lnTo>
                  <a:lnTo>
                    <a:pt x="147218" y="400075"/>
                  </a:lnTo>
                  <a:lnTo>
                    <a:pt x="147701" y="407670"/>
                  </a:lnTo>
                  <a:lnTo>
                    <a:pt x="149517" y="415836"/>
                  </a:lnTo>
                  <a:lnTo>
                    <a:pt x="149834" y="416153"/>
                  </a:lnTo>
                  <a:lnTo>
                    <a:pt x="149834" y="416623"/>
                  </a:lnTo>
                  <a:lnTo>
                    <a:pt x="173736" y="452577"/>
                  </a:lnTo>
                  <a:lnTo>
                    <a:pt x="176580" y="457403"/>
                  </a:lnTo>
                  <a:lnTo>
                    <a:pt x="179590" y="468020"/>
                  </a:lnTo>
                  <a:lnTo>
                    <a:pt x="179666" y="473633"/>
                  </a:lnTo>
                  <a:lnTo>
                    <a:pt x="169062" y="518388"/>
                  </a:lnTo>
                  <a:lnTo>
                    <a:pt x="166852" y="522820"/>
                  </a:lnTo>
                  <a:lnTo>
                    <a:pt x="160515" y="530415"/>
                  </a:lnTo>
                  <a:lnTo>
                    <a:pt x="156565" y="533514"/>
                  </a:lnTo>
                  <a:lnTo>
                    <a:pt x="143027" y="539534"/>
                  </a:lnTo>
                  <a:lnTo>
                    <a:pt x="141046" y="540562"/>
                  </a:lnTo>
                  <a:lnTo>
                    <a:pt x="112242" y="571830"/>
                  </a:lnTo>
                  <a:lnTo>
                    <a:pt x="107010" y="595630"/>
                  </a:lnTo>
                  <a:lnTo>
                    <a:pt x="107975" y="607949"/>
                  </a:lnTo>
                  <a:lnTo>
                    <a:pt x="133858" y="648335"/>
                  </a:lnTo>
                  <a:lnTo>
                    <a:pt x="168452" y="659599"/>
                  </a:lnTo>
                  <a:lnTo>
                    <a:pt x="180771" y="658634"/>
                  </a:lnTo>
                  <a:lnTo>
                    <a:pt x="221284" y="632815"/>
                  </a:lnTo>
                  <a:lnTo>
                    <a:pt x="233870" y="594880"/>
                  </a:lnTo>
                  <a:lnTo>
                    <a:pt x="233172" y="587692"/>
                  </a:lnTo>
                  <a:lnTo>
                    <a:pt x="213118" y="550240"/>
                  </a:lnTo>
                  <a:lnTo>
                    <a:pt x="202450" y="541985"/>
                  </a:lnTo>
                  <a:lnTo>
                    <a:pt x="198729" y="536917"/>
                  </a:lnTo>
                  <a:lnTo>
                    <a:pt x="194856" y="525195"/>
                  </a:lnTo>
                  <a:lnTo>
                    <a:pt x="194856" y="518858"/>
                  </a:lnTo>
                  <a:lnTo>
                    <a:pt x="196761" y="513003"/>
                  </a:lnTo>
                  <a:lnTo>
                    <a:pt x="203962" y="483298"/>
                  </a:lnTo>
                  <a:lnTo>
                    <a:pt x="205930" y="479107"/>
                  </a:lnTo>
                  <a:lnTo>
                    <a:pt x="211632" y="471982"/>
                  </a:lnTo>
                  <a:lnTo>
                    <a:pt x="215112" y="468972"/>
                  </a:lnTo>
                  <a:lnTo>
                    <a:pt x="239166" y="456298"/>
                  </a:lnTo>
                  <a:lnTo>
                    <a:pt x="247942" y="450773"/>
                  </a:lnTo>
                  <a:lnTo>
                    <a:pt x="270814" y="417169"/>
                  </a:lnTo>
                  <a:lnTo>
                    <a:pt x="272694" y="407035"/>
                  </a:lnTo>
                  <a:lnTo>
                    <a:pt x="272884" y="396735"/>
                  </a:lnTo>
                  <a:close/>
                </a:path>
                <a:path w="690244" h="659765">
                  <a:moveTo>
                    <a:pt x="582815" y="600062"/>
                  </a:moveTo>
                  <a:lnTo>
                    <a:pt x="572681" y="562330"/>
                  </a:lnTo>
                  <a:lnTo>
                    <a:pt x="533831" y="533984"/>
                  </a:lnTo>
                  <a:lnTo>
                    <a:pt x="529882" y="530974"/>
                  </a:lnTo>
                  <a:lnTo>
                    <a:pt x="523633" y="523367"/>
                  </a:lnTo>
                  <a:lnTo>
                    <a:pt x="521411" y="518934"/>
                  </a:lnTo>
                  <a:lnTo>
                    <a:pt x="510806" y="474192"/>
                  </a:lnTo>
                  <a:lnTo>
                    <a:pt x="510882" y="468655"/>
                  </a:lnTo>
                  <a:lnTo>
                    <a:pt x="513892" y="457962"/>
                  </a:lnTo>
                  <a:lnTo>
                    <a:pt x="516661" y="453136"/>
                  </a:lnTo>
                  <a:lnTo>
                    <a:pt x="526084" y="443699"/>
                  </a:lnTo>
                  <a:lnTo>
                    <a:pt x="526084" y="443395"/>
                  </a:lnTo>
                  <a:lnTo>
                    <a:pt x="531228" y="437845"/>
                  </a:lnTo>
                  <a:lnTo>
                    <a:pt x="535343" y="431507"/>
                  </a:lnTo>
                  <a:lnTo>
                    <a:pt x="538505" y="423354"/>
                  </a:lnTo>
                  <a:lnTo>
                    <a:pt x="538505" y="422884"/>
                  </a:lnTo>
                  <a:lnTo>
                    <a:pt x="540829" y="415620"/>
                  </a:lnTo>
                  <a:lnTo>
                    <a:pt x="542239" y="408139"/>
                  </a:lnTo>
                  <a:lnTo>
                    <a:pt x="542734" y="400532"/>
                  </a:lnTo>
                  <a:lnTo>
                    <a:pt x="542302" y="392468"/>
                  </a:lnTo>
                  <a:lnTo>
                    <a:pt x="527926" y="358051"/>
                  </a:lnTo>
                  <a:lnTo>
                    <a:pt x="503402" y="341833"/>
                  </a:lnTo>
                  <a:lnTo>
                    <a:pt x="477913" y="337934"/>
                  </a:lnTo>
                  <a:lnTo>
                    <a:pt x="460565" y="340436"/>
                  </a:lnTo>
                  <a:lnTo>
                    <a:pt x="428701" y="364185"/>
                  </a:lnTo>
                  <a:lnTo>
                    <a:pt x="422109" y="375843"/>
                  </a:lnTo>
                  <a:lnTo>
                    <a:pt x="422109" y="376237"/>
                  </a:lnTo>
                  <a:lnTo>
                    <a:pt x="421551" y="377101"/>
                  </a:lnTo>
                  <a:lnTo>
                    <a:pt x="418223" y="388226"/>
                  </a:lnTo>
                  <a:lnTo>
                    <a:pt x="416991" y="399656"/>
                  </a:lnTo>
                  <a:lnTo>
                    <a:pt x="417893" y="411111"/>
                  </a:lnTo>
                  <a:lnTo>
                    <a:pt x="441109" y="449973"/>
                  </a:lnTo>
                  <a:lnTo>
                    <a:pt x="475043" y="468884"/>
                  </a:lnTo>
                  <a:lnTo>
                    <a:pt x="478688" y="471893"/>
                  </a:lnTo>
                  <a:lnTo>
                    <a:pt x="484225" y="479183"/>
                  </a:lnTo>
                  <a:lnTo>
                    <a:pt x="486283" y="483387"/>
                  </a:lnTo>
                  <a:lnTo>
                    <a:pt x="493560" y="513080"/>
                  </a:lnTo>
                  <a:lnTo>
                    <a:pt x="495452" y="518934"/>
                  </a:lnTo>
                  <a:lnTo>
                    <a:pt x="495452" y="525195"/>
                  </a:lnTo>
                  <a:lnTo>
                    <a:pt x="491655" y="536917"/>
                  </a:lnTo>
                  <a:lnTo>
                    <a:pt x="487946" y="541985"/>
                  </a:lnTo>
                  <a:lnTo>
                    <a:pt x="477977" y="549262"/>
                  </a:lnTo>
                  <a:lnTo>
                    <a:pt x="471957" y="551167"/>
                  </a:lnTo>
                  <a:lnTo>
                    <a:pt x="459613" y="551167"/>
                  </a:lnTo>
                  <a:lnTo>
                    <a:pt x="453605" y="549262"/>
                  </a:lnTo>
                  <a:lnTo>
                    <a:pt x="448614" y="545630"/>
                  </a:lnTo>
                  <a:lnTo>
                    <a:pt x="422503" y="529628"/>
                  </a:lnTo>
                  <a:lnTo>
                    <a:pt x="419176" y="526376"/>
                  </a:lnTo>
                  <a:lnTo>
                    <a:pt x="413956" y="518858"/>
                  </a:lnTo>
                  <a:lnTo>
                    <a:pt x="412216" y="514578"/>
                  </a:lnTo>
                  <a:lnTo>
                    <a:pt x="407555" y="487743"/>
                  </a:lnTo>
                  <a:lnTo>
                    <a:pt x="405003" y="477659"/>
                  </a:lnTo>
                  <a:lnTo>
                    <a:pt x="379945" y="445490"/>
                  </a:lnTo>
                  <a:lnTo>
                    <a:pt x="350812" y="435470"/>
                  </a:lnTo>
                  <a:lnTo>
                    <a:pt x="337845" y="435724"/>
                  </a:lnTo>
                  <a:lnTo>
                    <a:pt x="297675" y="456780"/>
                  </a:lnTo>
                  <a:lnTo>
                    <a:pt x="283006" y="487743"/>
                  </a:lnTo>
                  <a:lnTo>
                    <a:pt x="285635" y="521157"/>
                  </a:lnTo>
                  <a:lnTo>
                    <a:pt x="301472" y="543115"/>
                  </a:lnTo>
                  <a:lnTo>
                    <a:pt x="322453" y="555574"/>
                  </a:lnTo>
                  <a:lnTo>
                    <a:pt x="340525" y="560438"/>
                  </a:lnTo>
                  <a:lnTo>
                    <a:pt x="349923" y="560387"/>
                  </a:lnTo>
                  <a:lnTo>
                    <a:pt x="357505" y="559435"/>
                  </a:lnTo>
                  <a:lnTo>
                    <a:pt x="364909" y="557568"/>
                  </a:lnTo>
                  <a:lnTo>
                    <a:pt x="372021" y="554812"/>
                  </a:lnTo>
                  <a:lnTo>
                    <a:pt x="372338" y="554812"/>
                  </a:lnTo>
                  <a:lnTo>
                    <a:pt x="384213" y="548868"/>
                  </a:lnTo>
                  <a:lnTo>
                    <a:pt x="389750" y="547687"/>
                  </a:lnTo>
                  <a:lnTo>
                    <a:pt x="400824" y="548081"/>
                  </a:lnTo>
                  <a:lnTo>
                    <a:pt x="445528" y="573659"/>
                  </a:lnTo>
                  <a:lnTo>
                    <a:pt x="457720" y="604939"/>
                  </a:lnTo>
                  <a:lnTo>
                    <a:pt x="459968" y="614908"/>
                  </a:lnTo>
                  <a:lnTo>
                    <a:pt x="482561" y="646811"/>
                  </a:lnTo>
                  <a:lnTo>
                    <a:pt x="519696" y="659206"/>
                  </a:lnTo>
                  <a:lnTo>
                    <a:pt x="527659" y="658710"/>
                  </a:lnTo>
                  <a:lnTo>
                    <a:pt x="563156" y="642162"/>
                  </a:lnTo>
                  <a:lnTo>
                    <a:pt x="581875" y="607910"/>
                  </a:lnTo>
                  <a:lnTo>
                    <a:pt x="582815" y="600062"/>
                  </a:lnTo>
                  <a:close/>
                </a:path>
                <a:path w="690244" h="659765">
                  <a:moveTo>
                    <a:pt x="687425" y="245884"/>
                  </a:moveTo>
                  <a:lnTo>
                    <a:pt x="687133" y="245478"/>
                  </a:lnTo>
                  <a:lnTo>
                    <a:pt x="687209" y="245884"/>
                  </a:lnTo>
                  <a:lnTo>
                    <a:pt x="687425" y="245884"/>
                  </a:lnTo>
                  <a:close/>
                </a:path>
                <a:path w="690244" h="659765">
                  <a:moveTo>
                    <a:pt x="690067" y="261048"/>
                  </a:moveTo>
                  <a:lnTo>
                    <a:pt x="689089" y="253199"/>
                  </a:lnTo>
                  <a:lnTo>
                    <a:pt x="687209" y="245884"/>
                  </a:lnTo>
                  <a:lnTo>
                    <a:pt x="687095" y="245478"/>
                  </a:lnTo>
                  <a:lnTo>
                    <a:pt x="687044" y="245262"/>
                  </a:lnTo>
                  <a:lnTo>
                    <a:pt x="684796" y="239636"/>
                  </a:lnTo>
                  <a:lnTo>
                    <a:pt x="684314" y="238417"/>
                  </a:lnTo>
                  <a:lnTo>
                    <a:pt x="680491" y="231482"/>
                  </a:lnTo>
                  <a:lnTo>
                    <a:pt x="650227" y="206781"/>
                  </a:lnTo>
                  <a:lnTo>
                    <a:pt x="635457" y="203098"/>
                  </a:lnTo>
                  <a:lnTo>
                    <a:pt x="636981" y="203098"/>
                  </a:lnTo>
                  <a:lnTo>
                    <a:pt x="626884" y="202552"/>
                  </a:lnTo>
                  <a:lnTo>
                    <a:pt x="618972" y="203098"/>
                  </a:lnTo>
                  <a:lnTo>
                    <a:pt x="611136" y="204622"/>
                  </a:lnTo>
                  <a:lnTo>
                    <a:pt x="579094" y="224739"/>
                  </a:lnTo>
                  <a:lnTo>
                    <a:pt x="575297" y="228854"/>
                  </a:lnTo>
                  <a:lnTo>
                    <a:pt x="571969" y="232498"/>
                  </a:lnTo>
                  <a:lnTo>
                    <a:pt x="567855" y="235280"/>
                  </a:lnTo>
                  <a:lnTo>
                    <a:pt x="558685" y="238912"/>
                  </a:lnTo>
                  <a:lnTo>
                    <a:pt x="553770" y="239636"/>
                  </a:lnTo>
                  <a:lnTo>
                    <a:pt x="507796" y="235915"/>
                  </a:lnTo>
                  <a:lnTo>
                    <a:pt x="483984" y="213017"/>
                  </a:lnTo>
                  <a:lnTo>
                    <a:pt x="483438" y="211988"/>
                  </a:lnTo>
                  <a:lnTo>
                    <a:pt x="483438" y="211670"/>
                  </a:lnTo>
                  <a:lnTo>
                    <a:pt x="479717" y="205105"/>
                  </a:lnTo>
                  <a:lnTo>
                    <a:pt x="474891" y="199237"/>
                  </a:lnTo>
                  <a:lnTo>
                    <a:pt x="469138" y="194424"/>
                  </a:lnTo>
                  <a:lnTo>
                    <a:pt x="468160" y="193700"/>
                  </a:lnTo>
                  <a:lnTo>
                    <a:pt x="467766" y="193306"/>
                  </a:lnTo>
                  <a:lnTo>
                    <a:pt x="461721" y="188950"/>
                  </a:lnTo>
                  <a:lnTo>
                    <a:pt x="454952" y="185229"/>
                  </a:lnTo>
                  <a:lnTo>
                    <a:pt x="447789" y="182372"/>
                  </a:lnTo>
                  <a:lnTo>
                    <a:pt x="440385" y="180390"/>
                  </a:lnTo>
                  <a:lnTo>
                    <a:pt x="439991" y="180390"/>
                  </a:lnTo>
                  <a:lnTo>
                    <a:pt x="436435" y="179768"/>
                  </a:lnTo>
                  <a:lnTo>
                    <a:pt x="407466" y="159880"/>
                  </a:lnTo>
                  <a:lnTo>
                    <a:pt x="393776" y="127254"/>
                  </a:lnTo>
                  <a:lnTo>
                    <a:pt x="392150" y="123304"/>
                  </a:lnTo>
                  <a:lnTo>
                    <a:pt x="391883" y="122669"/>
                  </a:lnTo>
                  <a:lnTo>
                    <a:pt x="391096" y="117754"/>
                  </a:lnTo>
                  <a:lnTo>
                    <a:pt x="399402" y="92329"/>
                  </a:lnTo>
                  <a:lnTo>
                    <a:pt x="400456" y="90436"/>
                  </a:lnTo>
                  <a:lnTo>
                    <a:pt x="407860" y="60972"/>
                  </a:lnTo>
                  <a:lnTo>
                    <a:pt x="406349" y="48945"/>
                  </a:lnTo>
                  <a:lnTo>
                    <a:pt x="379387" y="10147"/>
                  </a:lnTo>
                  <a:lnTo>
                    <a:pt x="345033" y="0"/>
                  </a:lnTo>
                  <a:lnTo>
                    <a:pt x="332930" y="1168"/>
                  </a:lnTo>
                  <a:lnTo>
                    <a:pt x="293357" y="27012"/>
                  </a:lnTo>
                  <a:lnTo>
                    <a:pt x="282219" y="60972"/>
                  </a:lnTo>
                  <a:lnTo>
                    <a:pt x="282613" y="68072"/>
                  </a:lnTo>
                  <a:lnTo>
                    <a:pt x="291871" y="94157"/>
                  </a:lnTo>
                  <a:lnTo>
                    <a:pt x="294640" y="98831"/>
                  </a:lnTo>
                  <a:lnTo>
                    <a:pt x="297091" y="103111"/>
                  </a:lnTo>
                  <a:lnTo>
                    <a:pt x="298437" y="107937"/>
                  </a:lnTo>
                  <a:lnTo>
                    <a:pt x="299072" y="117754"/>
                  </a:lnTo>
                  <a:lnTo>
                    <a:pt x="298196" y="122669"/>
                  </a:lnTo>
                  <a:lnTo>
                    <a:pt x="282600" y="159880"/>
                  </a:lnTo>
                  <a:lnTo>
                    <a:pt x="263207" y="178574"/>
                  </a:lnTo>
                  <a:lnTo>
                    <a:pt x="262890" y="178574"/>
                  </a:lnTo>
                  <a:lnTo>
                    <a:pt x="253961" y="179997"/>
                  </a:lnTo>
                  <a:lnTo>
                    <a:pt x="250329" y="180632"/>
                  </a:lnTo>
                  <a:lnTo>
                    <a:pt x="250012" y="180632"/>
                  </a:lnTo>
                  <a:lnTo>
                    <a:pt x="242570" y="182054"/>
                  </a:lnTo>
                  <a:lnTo>
                    <a:pt x="235534" y="184912"/>
                  </a:lnTo>
                  <a:lnTo>
                    <a:pt x="229120" y="188950"/>
                  </a:lnTo>
                  <a:lnTo>
                    <a:pt x="228168" y="189585"/>
                  </a:lnTo>
                  <a:lnTo>
                    <a:pt x="227774" y="189738"/>
                  </a:lnTo>
                  <a:lnTo>
                    <a:pt x="227698" y="189903"/>
                  </a:lnTo>
                  <a:lnTo>
                    <a:pt x="221513" y="194424"/>
                  </a:lnTo>
                  <a:lnTo>
                    <a:pt x="215938" y="199669"/>
                  </a:lnTo>
                  <a:lnTo>
                    <a:pt x="211061" y="205549"/>
                  </a:lnTo>
                  <a:lnTo>
                    <a:pt x="206959" y="211988"/>
                  </a:lnTo>
                  <a:lnTo>
                    <a:pt x="206959" y="212305"/>
                  </a:lnTo>
                  <a:lnTo>
                    <a:pt x="206413" y="213334"/>
                  </a:lnTo>
                  <a:lnTo>
                    <a:pt x="205308" y="215557"/>
                  </a:lnTo>
                  <a:lnTo>
                    <a:pt x="199402" y="251853"/>
                  </a:lnTo>
                  <a:lnTo>
                    <a:pt x="211709" y="278511"/>
                  </a:lnTo>
                  <a:lnTo>
                    <a:pt x="242646" y="302272"/>
                  </a:lnTo>
                  <a:lnTo>
                    <a:pt x="249910" y="304063"/>
                  </a:lnTo>
                  <a:lnTo>
                    <a:pt x="250456" y="304063"/>
                  </a:lnTo>
                  <a:lnTo>
                    <a:pt x="255828" y="304825"/>
                  </a:lnTo>
                  <a:lnTo>
                    <a:pt x="294551" y="296329"/>
                  </a:lnTo>
                  <a:lnTo>
                    <a:pt x="323037" y="259422"/>
                  </a:lnTo>
                  <a:lnTo>
                    <a:pt x="325158" y="248005"/>
                  </a:lnTo>
                  <a:lnTo>
                    <a:pt x="325107" y="236486"/>
                  </a:lnTo>
                  <a:lnTo>
                    <a:pt x="322948" y="225171"/>
                  </a:lnTo>
                  <a:lnTo>
                    <a:pt x="318693" y="214363"/>
                  </a:lnTo>
                  <a:lnTo>
                    <a:pt x="306501" y="189903"/>
                  </a:lnTo>
                  <a:lnTo>
                    <a:pt x="306387" y="189585"/>
                  </a:lnTo>
                  <a:lnTo>
                    <a:pt x="305320" y="185229"/>
                  </a:lnTo>
                  <a:lnTo>
                    <a:pt x="305206" y="182054"/>
                  </a:lnTo>
                  <a:lnTo>
                    <a:pt x="305092" y="178574"/>
                  </a:lnTo>
                  <a:lnTo>
                    <a:pt x="305003" y="176034"/>
                  </a:lnTo>
                  <a:lnTo>
                    <a:pt x="305790" y="171450"/>
                  </a:lnTo>
                  <a:lnTo>
                    <a:pt x="317271" y="143179"/>
                  </a:lnTo>
                  <a:lnTo>
                    <a:pt x="319239" y="137388"/>
                  </a:lnTo>
                  <a:lnTo>
                    <a:pt x="322961" y="132321"/>
                  </a:lnTo>
                  <a:lnTo>
                    <a:pt x="332930" y="125196"/>
                  </a:lnTo>
                  <a:lnTo>
                    <a:pt x="338950" y="123304"/>
                  </a:lnTo>
                  <a:lnTo>
                    <a:pt x="351129" y="123304"/>
                  </a:lnTo>
                  <a:lnTo>
                    <a:pt x="357149" y="125196"/>
                  </a:lnTo>
                  <a:lnTo>
                    <a:pt x="367118" y="132321"/>
                  </a:lnTo>
                  <a:lnTo>
                    <a:pt x="370840" y="137388"/>
                  </a:lnTo>
                  <a:lnTo>
                    <a:pt x="372808" y="143179"/>
                  </a:lnTo>
                  <a:lnTo>
                    <a:pt x="382701" y="167170"/>
                  </a:lnTo>
                  <a:lnTo>
                    <a:pt x="384441" y="171450"/>
                  </a:lnTo>
                  <a:lnTo>
                    <a:pt x="385318" y="176034"/>
                  </a:lnTo>
                  <a:lnTo>
                    <a:pt x="385229" y="178574"/>
                  </a:lnTo>
                  <a:lnTo>
                    <a:pt x="385102" y="182054"/>
                  </a:lnTo>
                  <a:lnTo>
                    <a:pt x="385000" y="185229"/>
                  </a:lnTo>
                  <a:lnTo>
                    <a:pt x="383933" y="189585"/>
                  </a:lnTo>
                  <a:lnTo>
                    <a:pt x="383806" y="189903"/>
                  </a:lnTo>
                  <a:lnTo>
                    <a:pt x="371779" y="214134"/>
                  </a:lnTo>
                  <a:lnTo>
                    <a:pt x="367919" y="223799"/>
                  </a:lnTo>
                  <a:lnTo>
                    <a:pt x="365721" y="233883"/>
                  </a:lnTo>
                  <a:lnTo>
                    <a:pt x="365226" y="244182"/>
                  </a:lnTo>
                  <a:lnTo>
                    <a:pt x="366483" y="254520"/>
                  </a:lnTo>
                  <a:lnTo>
                    <a:pt x="387210" y="289598"/>
                  </a:lnTo>
                  <a:lnTo>
                    <a:pt x="416788" y="304063"/>
                  </a:lnTo>
                  <a:lnTo>
                    <a:pt x="416991" y="304063"/>
                  </a:lnTo>
                  <a:lnTo>
                    <a:pt x="425678" y="305206"/>
                  </a:lnTo>
                  <a:lnTo>
                    <a:pt x="431203" y="305206"/>
                  </a:lnTo>
                  <a:lnTo>
                    <a:pt x="440270" y="304063"/>
                  </a:lnTo>
                  <a:lnTo>
                    <a:pt x="488975" y="271386"/>
                  </a:lnTo>
                  <a:lnTo>
                    <a:pt x="492213" y="268135"/>
                  </a:lnTo>
                  <a:lnTo>
                    <a:pt x="496176" y="265607"/>
                  </a:lnTo>
                  <a:lnTo>
                    <a:pt x="504875" y="262432"/>
                  </a:lnTo>
                  <a:lnTo>
                    <a:pt x="509460" y="261721"/>
                  </a:lnTo>
                  <a:lnTo>
                    <a:pt x="541134" y="264185"/>
                  </a:lnTo>
                  <a:lnTo>
                    <a:pt x="546252" y="264185"/>
                  </a:lnTo>
                  <a:lnTo>
                    <a:pt x="552196" y="266153"/>
                  </a:lnTo>
                  <a:lnTo>
                    <a:pt x="562165" y="273443"/>
                  </a:lnTo>
                  <a:lnTo>
                    <a:pt x="565886" y="278511"/>
                  </a:lnTo>
                  <a:lnTo>
                    <a:pt x="567778" y="284289"/>
                  </a:lnTo>
                  <a:lnTo>
                    <a:pt x="570928" y="291973"/>
                  </a:lnTo>
                  <a:lnTo>
                    <a:pt x="618502" y="326974"/>
                  </a:lnTo>
                  <a:lnTo>
                    <a:pt x="626427" y="327596"/>
                  </a:lnTo>
                  <a:lnTo>
                    <a:pt x="634339" y="327190"/>
                  </a:lnTo>
                  <a:lnTo>
                    <a:pt x="669886" y="310959"/>
                  </a:lnTo>
                  <a:lnTo>
                    <a:pt x="689000" y="276847"/>
                  </a:lnTo>
                  <a:lnTo>
                    <a:pt x="690067" y="261721"/>
                  </a:lnTo>
                  <a:lnTo>
                    <a:pt x="690067" y="261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43809" y="387422"/>
              <a:ext cx="1164764" cy="1143901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92803" y="1630976"/>
              <a:ext cx="137838" cy="137953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10263658" y="1630508"/>
              <a:ext cx="104775" cy="138430"/>
            </a:xfrm>
            <a:custGeom>
              <a:avLst/>
              <a:gdLst/>
              <a:ahLst/>
              <a:cxnLst/>
              <a:rect l="l" t="t" r="r" b="b"/>
              <a:pathLst>
                <a:path w="104775" h="138430">
                  <a:moveTo>
                    <a:pt x="104381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0" y="138430"/>
                  </a:lnTo>
                  <a:lnTo>
                    <a:pt x="31546" y="138430"/>
                  </a:lnTo>
                  <a:lnTo>
                    <a:pt x="31546" y="30480"/>
                  </a:lnTo>
                  <a:lnTo>
                    <a:pt x="72898" y="30480"/>
                  </a:lnTo>
                  <a:lnTo>
                    <a:pt x="72898" y="138430"/>
                  </a:lnTo>
                  <a:lnTo>
                    <a:pt x="104381" y="138430"/>
                  </a:lnTo>
                  <a:lnTo>
                    <a:pt x="104381" y="30480"/>
                  </a:lnTo>
                  <a:lnTo>
                    <a:pt x="10438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50810" y="1630500"/>
              <a:ext cx="208799" cy="138440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87747" y="1628243"/>
              <a:ext cx="143419" cy="143492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56254" y="1630976"/>
              <a:ext cx="108310" cy="137953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9822345" y="1628247"/>
              <a:ext cx="664210" cy="382270"/>
            </a:xfrm>
            <a:custGeom>
              <a:avLst/>
              <a:gdLst/>
              <a:ahLst/>
              <a:cxnLst/>
              <a:rect l="l" t="t" r="r" b="b"/>
              <a:pathLst>
                <a:path w="664209" h="382269">
                  <a:moveTo>
                    <a:pt x="100431" y="288721"/>
                  </a:moveTo>
                  <a:lnTo>
                    <a:pt x="79070" y="249186"/>
                  </a:lnTo>
                  <a:lnTo>
                    <a:pt x="68961" y="244309"/>
                  </a:lnTo>
                  <a:lnTo>
                    <a:pt x="68961" y="283756"/>
                  </a:lnTo>
                  <a:lnTo>
                    <a:pt x="68961" y="293700"/>
                  </a:lnTo>
                  <a:lnTo>
                    <a:pt x="67373" y="297916"/>
                  </a:lnTo>
                  <a:lnTo>
                    <a:pt x="61074" y="304761"/>
                  </a:lnTo>
                  <a:lnTo>
                    <a:pt x="57086" y="306463"/>
                  </a:lnTo>
                  <a:lnTo>
                    <a:pt x="31534" y="306463"/>
                  </a:lnTo>
                  <a:lnTo>
                    <a:pt x="31534" y="270992"/>
                  </a:lnTo>
                  <a:lnTo>
                    <a:pt x="57073" y="270992"/>
                  </a:lnTo>
                  <a:lnTo>
                    <a:pt x="61074" y="272707"/>
                  </a:lnTo>
                  <a:lnTo>
                    <a:pt x="67373" y="279539"/>
                  </a:lnTo>
                  <a:lnTo>
                    <a:pt x="68961" y="283756"/>
                  </a:lnTo>
                  <a:lnTo>
                    <a:pt x="68961" y="244309"/>
                  </a:lnTo>
                  <a:lnTo>
                    <a:pt x="61950" y="242290"/>
                  </a:lnTo>
                  <a:lnTo>
                    <a:pt x="52222" y="241427"/>
                  </a:lnTo>
                  <a:lnTo>
                    <a:pt x="0" y="241427"/>
                  </a:lnTo>
                  <a:lnTo>
                    <a:pt x="0" y="379399"/>
                  </a:lnTo>
                  <a:lnTo>
                    <a:pt x="31534" y="379399"/>
                  </a:lnTo>
                  <a:lnTo>
                    <a:pt x="31534" y="336029"/>
                  </a:lnTo>
                  <a:lnTo>
                    <a:pt x="52222" y="336029"/>
                  </a:lnTo>
                  <a:lnTo>
                    <a:pt x="92557" y="314960"/>
                  </a:lnTo>
                  <a:lnTo>
                    <a:pt x="99555" y="298208"/>
                  </a:lnTo>
                  <a:lnTo>
                    <a:pt x="100431" y="288721"/>
                  </a:lnTo>
                  <a:close/>
                </a:path>
                <a:path w="664209" h="382269">
                  <a:moveTo>
                    <a:pt x="254635" y="310426"/>
                  </a:moveTo>
                  <a:lnTo>
                    <a:pt x="253326" y="295859"/>
                  </a:lnTo>
                  <a:lnTo>
                    <a:pt x="249428" y="282498"/>
                  </a:lnTo>
                  <a:lnTo>
                    <a:pt x="242912" y="270332"/>
                  </a:lnTo>
                  <a:lnTo>
                    <a:pt x="242138" y="269417"/>
                  </a:lnTo>
                  <a:lnTo>
                    <a:pt x="233768" y="259384"/>
                  </a:lnTo>
                  <a:lnTo>
                    <a:pt x="223151" y="250647"/>
                  </a:lnTo>
                  <a:lnTo>
                    <a:pt x="223151" y="310426"/>
                  </a:lnTo>
                  <a:lnTo>
                    <a:pt x="222427" y="319074"/>
                  </a:lnTo>
                  <a:lnTo>
                    <a:pt x="191160" y="350697"/>
                  </a:lnTo>
                  <a:lnTo>
                    <a:pt x="182930" y="351409"/>
                  </a:lnTo>
                  <a:lnTo>
                    <a:pt x="174739" y="350697"/>
                  </a:lnTo>
                  <a:lnTo>
                    <a:pt x="143497" y="319074"/>
                  </a:lnTo>
                  <a:lnTo>
                    <a:pt x="142773" y="310426"/>
                  </a:lnTo>
                  <a:lnTo>
                    <a:pt x="143497" y="301777"/>
                  </a:lnTo>
                  <a:lnTo>
                    <a:pt x="174739" y="270129"/>
                  </a:lnTo>
                  <a:lnTo>
                    <a:pt x="182930" y="269417"/>
                  </a:lnTo>
                  <a:lnTo>
                    <a:pt x="191135" y="270129"/>
                  </a:lnTo>
                  <a:lnTo>
                    <a:pt x="222427" y="301777"/>
                  </a:lnTo>
                  <a:lnTo>
                    <a:pt x="223151" y="310426"/>
                  </a:lnTo>
                  <a:lnTo>
                    <a:pt x="223151" y="250647"/>
                  </a:lnTo>
                  <a:lnTo>
                    <a:pt x="222770" y="250329"/>
                  </a:lnTo>
                  <a:lnTo>
                    <a:pt x="210629" y="243865"/>
                  </a:lnTo>
                  <a:lnTo>
                    <a:pt x="197358" y="239979"/>
                  </a:lnTo>
                  <a:lnTo>
                    <a:pt x="182930" y="238683"/>
                  </a:lnTo>
                  <a:lnTo>
                    <a:pt x="168541" y="239979"/>
                  </a:lnTo>
                  <a:lnTo>
                    <a:pt x="132143" y="259384"/>
                  </a:lnTo>
                  <a:lnTo>
                    <a:pt x="112585" y="295859"/>
                  </a:lnTo>
                  <a:lnTo>
                    <a:pt x="111277" y="310426"/>
                  </a:lnTo>
                  <a:lnTo>
                    <a:pt x="112585" y="325005"/>
                  </a:lnTo>
                  <a:lnTo>
                    <a:pt x="132143" y="361480"/>
                  </a:lnTo>
                  <a:lnTo>
                    <a:pt x="168541" y="380885"/>
                  </a:lnTo>
                  <a:lnTo>
                    <a:pt x="182930" y="382181"/>
                  </a:lnTo>
                  <a:lnTo>
                    <a:pt x="197332" y="380885"/>
                  </a:lnTo>
                  <a:lnTo>
                    <a:pt x="233768" y="361480"/>
                  </a:lnTo>
                  <a:lnTo>
                    <a:pt x="253326" y="325005"/>
                  </a:lnTo>
                  <a:lnTo>
                    <a:pt x="254635" y="310426"/>
                  </a:lnTo>
                  <a:close/>
                </a:path>
                <a:path w="664209" h="382269">
                  <a:moveTo>
                    <a:pt x="274167" y="2260"/>
                  </a:moveTo>
                  <a:lnTo>
                    <a:pt x="242633" y="2260"/>
                  </a:lnTo>
                  <a:lnTo>
                    <a:pt x="242633" y="55600"/>
                  </a:lnTo>
                  <a:lnTo>
                    <a:pt x="199326" y="55600"/>
                  </a:lnTo>
                  <a:lnTo>
                    <a:pt x="199326" y="2260"/>
                  </a:lnTo>
                  <a:lnTo>
                    <a:pt x="167779" y="2260"/>
                  </a:lnTo>
                  <a:lnTo>
                    <a:pt x="167779" y="55600"/>
                  </a:lnTo>
                  <a:lnTo>
                    <a:pt x="167779" y="86080"/>
                  </a:lnTo>
                  <a:lnTo>
                    <a:pt x="167779" y="140690"/>
                  </a:lnTo>
                  <a:lnTo>
                    <a:pt x="199326" y="140690"/>
                  </a:lnTo>
                  <a:lnTo>
                    <a:pt x="199326" y="86080"/>
                  </a:lnTo>
                  <a:lnTo>
                    <a:pt x="242633" y="86080"/>
                  </a:lnTo>
                  <a:lnTo>
                    <a:pt x="242633" y="140690"/>
                  </a:lnTo>
                  <a:lnTo>
                    <a:pt x="274167" y="140690"/>
                  </a:lnTo>
                  <a:lnTo>
                    <a:pt x="274167" y="86080"/>
                  </a:lnTo>
                  <a:lnTo>
                    <a:pt x="274167" y="55600"/>
                  </a:lnTo>
                  <a:lnTo>
                    <a:pt x="274167" y="2260"/>
                  </a:lnTo>
                  <a:close/>
                </a:path>
                <a:path w="664209" h="382269">
                  <a:moveTo>
                    <a:pt x="399211" y="270598"/>
                  </a:moveTo>
                  <a:lnTo>
                    <a:pt x="366331" y="243484"/>
                  </a:lnTo>
                  <a:lnTo>
                    <a:pt x="340144" y="238671"/>
                  </a:lnTo>
                  <a:lnTo>
                    <a:pt x="325348" y="239966"/>
                  </a:lnTo>
                  <a:lnTo>
                    <a:pt x="288848" y="259283"/>
                  </a:lnTo>
                  <a:lnTo>
                    <a:pt x="269722" y="295770"/>
                  </a:lnTo>
                  <a:lnTo>
                    <a:pt x="268452" y="310426"/>
                  </a:lnTo>
                  <a:lnTo>
                    <a:pt x="269722" y="325069"/>
                  </a:lnTo>
                  <a:lnTo>
                    <a:pt x="288848" y="361556"/>
                  </a:lnTo>
                  <a:lnTo>
                    <a:pt x="325348" y="380885"/>
                  </a:lnTo>
                  <a:lnTo>
                    <a:pt x="340144" y="382168"/>
                  </a:lnTo>
                  <a:lnTo>
                    <a:pt x="349313" y="381635"/>
                  </a:lnTo>
                  <a:lnTo>
                    <a:pt x="388620" y="363461"/>
                  </a:lnTo>
                  <a:lnTo>
                    <a:pt x="399211" y="350240"/>
                  </a:lnTo>
                  <a:lnTo>
                    <a:pt x="372021" y="334479"/>
                  </a:lnTo>
                  <a:lnTo>
                    <a:pt x="369112" y="339725"/>
                  </a:lnTo>
                  <a:lnTo>
                    <a:pt x="364820" y="343865"/>
                  </a:lnTo>
                  <a:lnTo>
                    <a:pt x="353415" y="349923"/>
                  </a:lnTo>
                  <a:lnTo>
                    <a:pt x="347065" y="351434"/>
                  </a:lnTo>
                  <a:lnTo>
                    <a:pt x="340144" y="351434"/>
                  </a:lnTo>
                  <a:lnTo>
                    <a:pt x="306108" y="334137"/>
                  </a:lnTo>
                  <a:lnTo>
                    <a:pt x="299986" y="310451"/>
                  </a:lnTo>
                  <a:lnTo>
                    <a:pt x="300659" y="301650"/>
                  </a:lnTo>
                  <a:lnTo>
                    <a:pt x="331431" y="270167"/>
                  </a:lnTo>
                  <a:lnTo>
                    <a:pt x="340144" y="269417"/>
                  </a:lnTo>
                  <a:lnTo>
                    <a:pt x="347052" y="269417"/>
                  </a:lnTo>
                  <a:lnTo>
                    <a:pt x="353415" y="270891"/>
                  </a:lnTo>
                  <a:lnTo>
                    <a:pt x="364655" y="276796"/>
                  </a:lnTo>
                  <a:lnTo>
                    <a:pt x="368998" y="280974"/>
                  </a:lnTo>
                  <a:lnTo>
                    <a:pt x="372021" y="286372"/>
                  </a:lnTo>
                  <a:lnTo>
                    <a:pt x="399211" y="270598"/>
                  </a:lnTo>
                  <a:close/>
                </a:path>
                <a:path w="664209" h="382269">
                  <a:moveTo>
                    <a:pt x="424649" y="31927"/>
                  </a:moveTo>
                  <a:lnTo>
                    <a:pt x="391756" y="4813"/>
                  </a:lnTo>
                  <a:lnTo>
                    <a:pt x="365582" y="0"/>
                  </a:lnTo>
                  <a:lnTo>
                    <a:pt x="350774" y="1295"/>
                  </a:lnTo>
                  <a:lnTo>
                    <a:pt x="314286" y="20599"/>
                  </a:lnTo>
                  <a:lnTo>
                    <a:pt x="295160" y="57086"/>
                  </a:lnTo>
                  <a:lnTo>
                    <a:pt x="293890" y="71729"/>
                  </a:lnTo>
                  <a:lnTo>
                    <a:pt x="295160" y="86385"/>
                  </a:lnTo>
                  <a:lnTo>
                    <a:pt x="314286" y="122872"/>
                  </a:lnTo>
                  <a:lnTo>
                    <a:pt x="350774" y="142176"/>
                  </a:lnTo>
                  <a:lnTo>
                    <a:pt x="365582" y="143459"/>
                  </a:lnTo>
                  <a:lnTo>
                    <a:pt x="374738" y="142925"/>
                  </a:lnTo>
                  <a:lnTo>
                    <a:pt x="414058" y="124764"/>
                  </a:lnTo>
                  <a:lnTo>
                    <a:pt x="424649" y="111518"/>
                  </a:lnTo>
                  <a:lnTo>
                    <a:pt x="397446" y="95745"/>
                  </a:lnTo>
                  <a:lnTo>
                    <a:pt x="394525" y="101015"/>
                  </a:lnTo>
                  <a:lnTo>
                    <a:pt x="390245" y="105156"/>
                  </a:lnTo>
                  <a:lnTo>
                    <a:pt x="378841" y="111201"/>
                  </a:lnTo>
                  <a:lnTo>
                    <a:pt x="372478" y="112725"/>
                  </a:lnTo>
                  <a:lnTo>
                    <a:pt x="365582" y="112725"/>
                  </a:lnTo>
                  <a:lnTo>
                    <a:pt x="331533" y="95415"/>
                  </a:lnTo>
                  <a:lnTo>
                    <a:pt x="325361" y="71729"/>
                  </a:lnTo>
                  <a:lnTo>
                    <a:pt x="326047" y="62928"/>
                  </a:lnTo>
                  <a:lnTo>
                    <a:pt x="356870" y="31445"/>
                  </a:lnTo>
                  <a:lnTo>
                    <a:pt x="365582" y="30746"/>
                  </a:lnTo>
                  <a:lnTo>
                    <a:pt x="372478" y="30746"/>
                  </a:lnTo>
                  <a:lnTo>
                    <a:pt x="378841" y="32219"/>
                  </a:lnTo>
                  <a:lnTo>
                    <a:pt x="390080" y="38138"/>
                  </a:lnTo>
                  <a:lnTo>
                    <a:pt x="394423" y="42303"/>
                  </a:lnTo>
                  <a:lnTo>
                    <a:pt x="397446" y="47701"/>
                  </a:lnTo>
                  <a:lnTo>
                    <a:pt x="424649" y="31927"/>
                  </a:lnTo>
                  <a:close/>
                </a:path>
                <a:path w="664209" h="382269">
                  <a:moveTo>
                    <a:pt x="538835" y="270598"/>
                  </a:moveTo>
                  <a:lnTo>
                    <a:pt x="505993" y="243484"/>
                  </a:lnTo>
                  <a:lnTo>
                    <a:pt x="479767" y="238671"/>
                  </a:lnTo>
                  <a:lnTo>
                    <a:pt x="464959" y="239966"/>
                  </a:lnTo>
                  <a:lnTo>
                    <a:pt x="428472" y="259283"/>
                  </a:lnTo>
                  <a:lnTo>
                    <a:pt x="409346" y="295770"/>
                  </a:lnTo>
                  <a:lnTo>
                    <a:pt x="408063" y="310426"/>
                  </a:lnTo>
                  <a:lnTo>
                    <a:pt x="409346" y="325069"/>
                  </a:lnTo>
                  <a:lnTo>
                    <a:pt x="428472" y="361556"/>
                  </a:lnTo>
                  <a:lnTo>
                    <a:pt x="464959" y="380885"/>
                  </a:lnTo>
                  <a:lnTo>
                    <a:pt x="479767" y="382168"/>
                  </a:lnTo>
                  <a:lnTo>
                    <a:pt x="488924" y="381635"/>
                  </a:lnTo>
                  <a:lnTo>
                    <a:pt x="528256" y="363461"/>
                  </a:lnTo>
                  <a:lnTo>
                    <a:pt x="538835" y="350240"/>
                  </a:lnTo>
                  <a:lnTo>
                    <a:pt x="511644" y="334479"/>
                  </a:lnTo>
                  <a:lnTo>
                    <a:pt x="508800" y="339725"/>
                  </a:lnTo>
                  <a:lnTo>
                    <a:pt x="504456" y="343865"/>
                  </a:lnTo>
                  <a:lnTo>
                    <a:pt x="493014" y="349923"/>
                  </a:lnTo>
                  <a:lnTo>
                    <a:pt x="486727" y="351434"/>
                  </a:lnTo>
                  <a:lnTo>
                    <a:pt x="479767" y="351434"/>
                  </a:lnTo>
                  <a:lnTo>
                    <a:pt x="445731" y="334137"/>
                  </a:lnTo>
                  <a:lnTo>
                    <a:pt x="439610" y="310451"/>
                  </a:lnTo>
                  <a:lnTo>
                    <a:pt x="440283" y="301650"/>
                  </a:lnTo>
                  <a:lnTo>
                    <a:pt x="471068" y="270167"/>
                  </a:lnTo>
                  <a:lnTo>
                    <a:pt x="479767" y="269417"/>
                  </a:lnTo>
                  <a:lnTo>
                    <a:pt x="486689" y="269417"/>
                  </a:lnTo>
                  <a:lnTo>
                    <a:pt x="493039" y="270891"/>
                  </a:lnTo>
                  <a:lnTo>
                    <a:pt x="504291" y="276796"/>
                  </a:lnTo>
                  <a:lnTo>
                    <a:pt x="508635" y="280974"/>
                  </a:lnTo>
                  <a:lnTo>
                    <a:pt x="511644" y="286372"/>
                  </a:lnTo>
                  <a:lnTo>
                    <a:pt x="538835" y="270598"/>
                  </a:lnTo>
                  <a:close/>
                </a:path>
                <a:path w="664209" h="382269">
                  <a:moveTo>
                    <a:pt x="663892" y="241414"/>
                  </a:moveTo>
                  <a:lnTo>
                    <a:pt x="640257" y="241414"/>
                  </a:lnTo>
                  <a:lnTo>
                    <a:pt x="587057" y="316306"/>
                  </a:lnTo>
                  <a:lnTo>
                    <a:pt x="587057" y="241414"/>
                  </a:lnTo>
                  <a:lnTo>
                    <a:pt x="555586" y="241414"/>
                  </a:lnTo>
                  <a:lnTo>
                    <a:pt x="555586" y="379374"/>
                  </a:lnTo>
                  <a:lnTo>
                    <a:pt x="579234" y="379374"/>
                  </a:lnTo>
                  <a:lnTo>
                    <a:pt x="632358" y="304469"/>
                  </a:lnTo>
                  <a:lnTo>
                    <a:pt x="632358" y="379374"/>
                  </a:lnTo>
                  <a:lnTo>
                    <a:pt x="663892" y="379374"/>
                  </a:lnTo>
                  <a:lnTo>
                    <a:pt x="663892" y="2414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511847" y="1869650"/>
              <a:ext cx="108300" cy="137964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7758925" y="681691"/>
              <a:ext cx="494030" cy="887094"/>
            </a:xfrm>
            <a:custGeom>
              <a:avLst/>
              <a:gdLst/>
              <a:ahLst/>
              <a:cxnLst/>
              <a:rect l="l" t="t" r="r" b="b"/>
              <a:pathLst>
                <a:path w="494029" h="887094">
                  <a:moveTo>
                    <a:pt x="478802" y="878967"/>
                  </a:moveTo>
                  <a:lnTo>
                    <a:pt x="127" y="878967"/>
                  </a:lnTo>
                  <a:lnTo>
                    <a:pt x="127" y="880237"/>
                  </a:lnTo>
                  <a:lnTo>
                    <a:pt x="127" y="886587"/>
                  </a:lnTo>
                  <a:lnTo>
                    <a:pt x="478802" y="886587"/>
                  </a:lnTo>
                  <a:lnTo>
                    <a:pt x="478802" y="880237"/>
                  </a:lnTo>
                  <a:lnTo>
                    <a:pt x="478802" y="878967"/>
                  </a:lnTo>
                  <a:close/>
                </a:path>
                <a:path w="494029" h="887094">
                  <a:moveTo>
                    <a:pt x="478802" y="863206"/>
                  </a:moveTo>
                  <a:lnTo>
                    <a:pt x="127" y="863206"/>
                  </a:lnTo>
                  <a:lnTo>
                    <a:pt x="127" y="864476"/>
                  </a:lnTo>
                  <a:lnTo>
                    <a:pt x="127" y="870826"/>
                  </a:lnTo>
                  <a:lnTo>
                    <a:pt x="478802" y="870826"/>
                  </a:lnTo>
                  <a:lnTo>
                    <a:pt x="478802" y="864476"/>
                  </a:lnTo>
                  <a:lnTo>
                    <a:pt x="478802" y="863206"/>
                  </a:lnTo>
                  <a:close/>
                </a:path>
                <a:path w="494029" h="887094">
                  <a:moveTo>
                    <a:pt x="493407" y="166370"/>
                  </a:moveTo>
                  <a:lnTo>
                    <a:pt x="493001" y="166370"/>
                  </a:lnTo>
                  <a:lnTo>
                    <a:pt x="490321" y="163830"/>
                  </a:lnTo>
                  <a:lnTo>
                    <a:pt x="478586" y="167640"/>
                  </a:lnTo>
                  <a:lnTo>
                    <a:pt x="476770" y="167640"/>
                  </a:lnTo>
                  <a:lnTo>
                    <a:pt x="480402" y="166370"/>
                  </a:lnTo>
                  <a:lnTo>
                    <a:pt x="484162" y="163830"/>
                  </a:lnTo>
                  <a:lnTo>
                    <a:pt x="486054" y="162560"/>
                  </a:lnTo>
                  <a:lnTo>
                    <a:pt x="487197" y="162560"/>
                  </a:lnTo>
                  <a:lnTo>
                    <a:pt x="490956" y="160020"/>
                  </a:lnTo>
                  <a:lnTo>
                    <a:pt x="492048" y="160020"/>
                  </a:lnTo>
                  <a:lnTo>
                    <a:pt x="492556" y="158750"/>
                  </a:lnTo>
                  <a:lnTo>
                    <a:pt x="492493" y="157480"/>
                  </a:lnTo>
                  <a:lnTo>
                    <a:pt x="492417" y="156210"/>
                  </a:lnTo>
                  <a:lnTo>
                    <a:pt x="491972" y="156210"/>
                  </a:lnTo>
                  <a:lnTo>
                    <a:pt x="491464" y="154940"/>
                  </a:lnTo>
                  <a:lnTo>
                    <a:pt x="488429" y="153670"/>
                  </a:lnTo>
                  <a:lnTo>
                    <a:pt x="480987" y="158750"/>
                  </a:lnTo>
                  <a:lnTo>
                    <a:pt x="480910" y="157480"/>
                  </a:lnTo>
                  <a:lnTo>
                    <a:pt x="480695" y="157480"/>
                  </a:lnTo>
                  <a:lnTo>
                    <a:pt x="480326" y="156210"/>
                  </a:lnTo>
                  <a:lnTo>
                    <a:pt x="479755" y="156210"/>
                  </a:lnTo>
                  <a:lnTo>
                    <a:pt x="479094" y="154940"/>
                  </a:lnTo>
                  <a:lnTo>
                    <a:pt x="475983" y="154940"/>
                  </a:lnTo>
                  <a:lnTo>
                    <a:pt x="473316" y="156210"/>
                  </a:lnTo>
                  <a:lnTo>
                    <a:pt x="469315" y="157480"/>
                  </a:lnTo>
                  <a:lnTo>
                    <a:pt x="462076" y="160020"/>
                  </a:lnTo>
                  <a:lnTo>
                    <a:pt x="461302" y="160020"/>
                  </a:lnTo>
                  <a:lnTo>
                    <a:pt x="463321" y="157480"/>
                  </a:lnTo>
                  <a:lnTo>
                    <a:pt x="463905" y="157480"/>
                  </a:lnTo>
                  <a:lnTo>
                    <a:pt x="465289" y="154940"/>
                  </a:lnTo>
                  <a:lnTo>
                    <a:pt x="464832" y="153670"/>
                  </a:lnTo>
                  <a:lnTo>
                    <a:pt x="464540" y="152400"/>
                  </a:lnTo>
                  <a:lnTo>
                    <a:pt x="463105" y="152400"/>
                  </a:lnTo>
                  <a:lnTo>
                    <a:pt x="461378" y="153670"/>
                  </a:lnTo>
                  <a:lnTo>
                    <a:pt x="458254" y="156210"/>
                  </a:lnTo>
                  <a:lnTo>
                    <a:pt x="452970" y="161290"/>
                  </a:lnTo>
                  <a:lnTo>
                    <a:pt x="452310" y="161290"/>
                  </a:lnTo>
                  <a:lnTo>
                    <a:pt x="452018" y="162560"/>
                  </a:lnTo>
                  <a:lnTo>
                    <a:pt x="450583" y="162560"/>
                  </a:lnTo>
                  <a:lnTo>
                    <a:pt x="450138" y="163830"/>
                  </a:lnTo>
                  <a:lnTo>
                    <a:pt x="443052" y="163830"/>
                  </a:lnTo>
                  <a:lnTo>
                    <a:pt x="442912" y="162560"/>
                  </a:lnTo>
                  <a:lnTo>
                    <a:pt x="440804" y="162560"/>
                  </a:lnTo>
                  <a:lnTo>
                    <a:pt x="440169" y="161290"/>
                  </a:lnTo>
                  <a:lnTo>
                    <a:pt x="442328" y="157480"/>
                  </a:lnTo>
                  <a:lnTo>
                    <a:pt x="445592" y="154940"/>
                  </a:lnTo>
                  <a:lnTo>
                    <a:pt x="447624" y="153670"/>
                  </a:lnTo>
                  <a:lnTo>
                    <a:pt x="453339" y="148590"/>
                  </a:lnTo>
                  <a:lnTo>
                    <a:pt x="453859" y="147320"/>
                  </a:lnTo>
                  <a:lnTo>
                    <a:pt x="455803" y="146050"/>
                  </a:lnTo>
                  <a:lnTo>
                    <a:pt x="455510" y="144780"/>
                  </a:lnTo>
                  <a:lnTo>
                    <a:pt x="455371" y="143510"/>
                  </a:lnTo>
                  <a:lnTo>
                    <a:pt x="455155" y="142240"/>
                  </a:lnTo>
                  <a:lnTo>
                    <a:pt x="454444" y="140970"/>
                  </a:lnTo>
                  <a:lnTo>
                    <a:pt x="453491" y="139700"/>
                  </a:lnTo>
                  <a:lnTo>
                    <a:pt x="447395" y="139700"/>
                  </a:lnTo>
                  <a:lnTo>
                    <a:pt x="443928" y="142240"/>
                  </a:lnTo>
                  <a:lnTo>
                    <a:pt x="442404" y="143510"/>
                  </a:lnTo>
                  <a:lnTo>
                    <a:pt x="438645" y="147320"/>
                  </a:lnTo>
                  <a:lnTo>
                    <a:pt x="436029" y="148590"/>
                  </a:lnTo>
                  <a:lnTo>
                    <a:pt x="435165" y="149860"/>
                  </a:lnTo>
                  <a:lnTo>
                    <a:pt x="434441" y="149860"/>
                  </a:lnTo>
                  <a:lnTo>
                    <a:pt x="433514" y="151130"/>
                  </a:lnTo>
                  <a:lnTo>
                    <a:pt x="432790" y="151130"/>
                  </a:lnTo>
                  <a:lnTo>
                    <a:pt x="430174" y="152400"/>
                  </a:lnTo>
                  <a:lnTo>
                    <a:pt x="425831" y="154940"/>
                  </a:lnTo>
                  <a:lnTo>
                    <a:pt x="424230" y="154940"/>
                  </a:lnTo>
                  <a:lnTo>
                    <a:pt x="420903" y="157480"/>
                  </a:lnTo>
                  <a:lnTo>
                    <a:pt x="416699" y="158750"/>
                  </a:lnTo>
                  <a:lnTo>
                    <a:pt x="413588" y="161290"/>
                  </a:lnTo>
                  <a:lnTo>
                    <a:pt x="411480" y="163830"/>
                  </a:lnTo>
                  <a:lnTo>
                    <a:pt x="408952" y="168910"/>
                  </a:lnTo>
                  <a:lnTo>
                    <a:pt x="408152" y="170180"/>
                  </a:lnTo>
                  <a:lnTo>
                    <a:pt x="406425" y="171450"/>
                  </a:lnTo>
                  <a:lnTo>
                    <a:pt x="398246" y="177800"/>
                  </a:lnTo>
                  <a:lnTo>
                    <a:pt x="388391" y="184150"/>
                  </a:lnTo>
                  <a:lnTo>
                    <a:pt x="382727" y="187960"/>
                  </a:lnTo>
                  <a:lnTo>
                    <a:pt x="371424" y="194310"/>
                  </a:lnTo>
                  <a:lnTo>
                    <a:pt x="356387" y="204470"/>
                  </a:lnTo>
                  <a:lnTo>
                    <a:pt x="353225" y="205740"/>
                  </a:lnTo>
                  <a:lnTo>
                    <a:pt x="350418" y="207010"/>
                  </a:lnTo>
                  <a:lnTo>
                    <a:pt x="343941" y="210820"/>
                  </a:lnTo>
                  <a:lnTo>
                    <a:pt x="335330" y="217170"/>
                  </a:lnTo>
                  <a:lnTo>
                    <a:pt x="322529" y="226060"/>
                  </a:lnTo>
                  <a:lnTo>
                    <a:pt x="318973" y="228600"/>
                  </a:lnTo>
                  <a:lnTo>
                    <a:pt x="312750" y="233680"/>
                  </a:lnTo>
                  <a:lnTo>
                    <a:pt x="307606" y="238760"/>
                  </a:lnTo>
                  <a:lnTo>
                    <a:pt x="300977" y="243840"/>
                  </a:lnTo>
                  <a:lnTo>
                    <a:pt x="293192" y="248920"/>
                  </a:lnTo>
                  <a:lnTo>
                    <a:pt x="286397" y="252730"/>
                  </a:lnTo>
                  <a:lnTo>
                    <a:pt x="282778" y="255270"/>
                  </a:lnTo>
                  <a:lnTo>
                    <a:pt x="280377" y="257810"/>
                  </a:lnTo>
                  <a:lnTo>
                    <a:pt x="277939" y="259080"/>
                  </a:lnTo>
                  <a:lnTo>
                    <a:pt x="275107" y="260350"/>
                  </a:lnTo>
                  <a:lnTo>
                    <a:pt x="270840" y="262890"/>
                  </a:lnTo>
                  <a:lnTo>
                    <a:pt x="263956" y="266700"/>
                  </a:lnTo>
                  <a:lnTo>
                    <a:pt x="257949" y="270510"/>
                  </a:lnTo>
                  <a:lnTo>
                    <a:pt x="255282" y="271780"/>
                  </a:lnTo>
                  <a:lnTo>
                    <a:pt x="252730" y="273050"/>
                  </a:lnTo>
                  <a:lnTo>
                    <a:pt x="249262" y="274320"/>
                  </a:lnTo>
                  <a:lnTo>
                    <a:pt x="248043" y="275590"/>
                  </a:lnTo>
                  <a:lnTo>
                    <a:pt x="247243" y="275590"/>
                  </a:lnTo>
                  <a:lnTo>
                    <a:pt x="245503" y="276860"/>
                  </a:lnTo>
                  <a:lnTo>
                    <a:pt x="242392" y="278130"/>
                  </a:lnTo>
                  <a:lnTo>
                    <a:pt x="238556" y="280670"/>
                  </a:lnTo>
                  <a:lnTo>
                    <a:pt x="236664" y="278130"/>
                  </a:lnTo>
                  <a:lnTo>
                    <a:pt x="236601" y="276860"/>
                  </a:lnTo>
                  <a:lnTo>
                    <a:pt x="235940" y="273050"/>
                  </a:lnTo>
                  <a:lnTo>
                    <a:pt x="241808" y="273050"/>
                  </a:lnTo>
                  <a:lnTo>
                    <a:pt x="248107" y="270510"/>
                  </a:lnTo>
                  <a:lnTo>
                    <a:pt x="252298" y="270510"/>
                  </a:lnTo>
                  <a:lnTo>
                    <a:pt x="255689" y="267970"/>
                  </a:lnTo>
                  <a:lnTo>
                    <a:pt x="255625" y="264160"/>
                  </a:lnTo>
                  <a:lnTo>
                    <a:pt x="255193" y="264160"/>
                  </a:lnTo>
                  <a:lnTo>
                    <a:pt x="254330" y="262890"/>
                  </a:lnTo>
                  <a:lnTo>
                    <a:pt x="254038" y="262890"/>
                  </a:lnTo>
                  <a:lnTo>
                    <a:pt x="253834" y="261620"/>
                  </a:lnTo>
                  <a:lnTo>
                    <a:pt x="252818" y="257810"/>
                  </a:lnTo>
                  <a:lnTo>
                    <a:pt x="258089" y="257810"/>
                  </a:lnTo>
                  <a:lnTo>
                    <a:pt x="258749" y="255270"/>
                  </a:lnTo>
                  <a:lnTo>
                    <a:pt x="258826" y="254000"/>
                  </a:lnTo>
                  <a:lnTo>
                    <a:pt x="258191" y="254000"/>
                  </a:lnTo>
                  <a:lnTo>
                    <a:pt x="257962" y="252730"/>
                  </a:lnTo>
                  <a:lnTo>
                    <a:pt x="251167" y="252730"/>
                  </a:lnTo>
                  <a:lnTo>
                    <a:pt x="251028" y="251460"/>
                  </a:lnTo>
                  <a:lnTo>
                    <a:pt x="251244" y="250190"/>
                  </a:lnTo>
                  <a:lnTo>
                    <a:pt x="251752" y="250190"/>
                  </a:lnTo>
                  <a:lnTo>
                    <a:pt x="253187" y="247650"/>
                  </a:lnTo>
                  <a:lnTo>
                    <a:pt x="253847" y="247650"/>
                  </a:lnTo>
                  <a:lnTo>
                    <a:pt x="253568" y="246380"/>
                  </a:lnTo>
                  <a:lnTo>
                    <a:pt x="253276" y="245110"/>
                  </a:lnTo>
                  <a:lnTo>
                    <a:pt x="252818" y="245110"/>
                  </a:lnTo>
                  <a:lnTo>
                    <a:pt x="252107" y="243840"/>
                  </a:lnTo>
                  <a:lnTo>
                    <a:pt x="249631" y="243840"/>
                  </a:lnTo>
                  <a:lnTo>
                    <a:pt x="248920" y="246380"/>
                  </a:lnTo>
                  <a:lnTo>
                    <a:pt x="245300" y="245110"/>
                  </a:lnTo>
                  <a:lnTo>
                    <a:pt x="244576" y="243840"/>
                  </a:lnTo>
                  <a:lnTo>
                    <a:pt x="238442" y="243840"/>
                  </a:lnTo>
                  <a:lnTo>
                    <a:pt x="236969" y="245110"/>
                  </a:lnTo>
                  <a:lnTo>
                    <a:pt x="232778" y="245110"/>
                  </a:lnTo>
                  <a:lnTo>
                    <a:pt x="232422" y="243840"/>
                  </a:lnTo>
                  <a:lnTo>
                    <a:pt x="232067" y="243840"/>
                  </a:lnTo>
                  <a:lnTo>
                    <a:pt x="229247" y="240030"/>
                  </a:lnTo>
                  <a:lnTo>
                    <a:pt x="227368" y="238760"/>
                  </a:lnTo>
                  <a:lnTo>
                    <a:pt x="224472" y="237490"/>
                  </a:lnTo>
                  <a:lnTo>
                    <a:pt x="220916" y="236220"/>
                  </a:lnTo>
                  <a:lnTo>
                    <a:pt x="219189" y="234950"/>
                  </a:lnTo>
                  <a:lnTo>
                    <a:pt x="223608" y="233680"/>
                  </a:lnTo>
                  <a:lnTo>
                    <a:pt x="224967" y="232410"/>
                  </a:lnTo>
                  <a:lnTo>
                    <a:pt x="227507" y="229870"/>
                  </a:lnTo>
                  <a:lnTo>
                    <a:pt x="227368" y="228600"/>
                  </a:lnTo>
                  <a:lnTo>
                    <a:pt x="227939" y="226060"/>
                  </a:lnTo>
                  <a:lnTo>
                    <a:pt x="228384" y="223520"/>
                  </a:lnTo>
                  <a:lnTo>
                    <a:pt x="227215" y="220980"/>
                  </a:lnTo>
                  <a:lnTo>
                    <a:pt x="224764" y="220980"/>
                  </a:lnTo>
                  <a:lnTo>
                    <a:pt x="222008" y="223520"/>
                  </a:lnTo>
                  <a:lnTo>
                    <a:pt x="218528" y="223520"/>
                  </a:lnTo>
                  <a:lnTo>
                    <a:pt x="218465" y="222250"/>
                  </a:lnTo>
                  <a:lnTo>
                    <a:pt x="218605" y="222250"/>
                  </a:lnTo>
                  <a:lnTo>
                    <a:pt x="218681" y="219710"/>
                  </a:lnTo>
                  <a:lnTo>
                    <a:pt x="218033" y="218440"/>
                  </a:lnTo>
                  <a:lnTo>
                    <a:pt x="216954" y="218440"/>
                  </a:lnTo>
                  <a:lnTo>
                    <a:pt x="214922" y="215900"/>
                  </a:lnTo>
                  <a:lnTo>
                    <a:pt x="209346" y="217170"/>
                  </a:lnTo>
                  <a:lnTo>
                    <a:pt x="207365" y="217436"/>
                  </a:lnTo>
                  <a:lnTo>
                    <a:pt x="207365" y="674370"/>
                  </a:lnTo>
                  <a:lnTo>
                    <a:pt x="207365" y="806450"/>
                  </a:lnTo>
                  <a:lnTo>
                    <a:pt x="206209" y="810260"/>
                  </a:lnTo>
                  <a:lnTo>
                    <a:pt x="201574" y="814070"/>
                  </a:lnTo>
                  <a:lnTo>
                    <a:pt x="189915" y="814070"/>
                  </a:lnTo>
                  <a:lnTo>
                    <a:pt x="185432" y="810260"/>
                  </a:lnTo>
                  <a:lnTo>
                    <a:pt x="184340" y="806450"/>
                  </a:lnTo>
                  <a:lnTo>
                    <a:pt x="184340" y="674370"/>
                  </a:lnTo>
                  <a:lnTo>
                    <a:pt x="185432" y="670560"/>
                  </a:lnTo>
                  <a:lnTo>
                    <a:pt x="189915" y="668020"/>
                  </a:lnTo>
                  <a:lnTo>
                    <a:pt x="192595" y="666750"/>
                  </a:lnTo>
                  <a:lnTo>
                    <a:pt x="198894" y="666750"/>
                  </a:lnTo>
                  <a:lnTo>
                    <a:pt x="201574" y="668020"/>
                  </a:lnTo>
                  <a:lnTo>
                    <a:pt x="206209" y="670560"/>
                  </a:lnTo>
                  <a:lnTo>
                    <a:pt x="207365" y="674370"/>
                  </a:lnTo>
                  <a:lnTo>
                    <a:pt x="207365" y="217436"/>
                  </a:lnTo>
                  <a:lnTo>
                    <a:pt x="199847" y="218440"/>
                  </a:lnTo>
                  <a:lnTo>
                    <a:pt x="196164" y="218440"/>
                  </a:lnTo>
                  <a:lnTo>
                    <a:pt x="191833" y="220980"/>
                  </a:lnTo>
                  <a:lnTo>
                    <a:pt x="187985" y="223520"/>
                  </a:lnTo>
                  <a:lnTo>
                    <a:pt x="184658" y="228600"/>
                  </a:lnTo>
                  <a:lnTo>
                    <a:pt x="181254" y="228600"/>
                  </a:lnTo>
                  <a:lnTo>
                    <a:pt x="179171" y="231140"/>
                  </a:lnTo>
                  <a:lnTo>
                    <a:pt x="178079" y="232410"/>
                  </a:lnTo>
                  <a:lnTo>
                    <a:pt x="178079" y="234950"/>
                  </a:lnTo>
                  <a:lnTo>
                    <a:pt x="174891" y="234950"/>
                  </a:lnTo>
                  <a:lnTo>
                    <a:pt x="172643" y="238760"/>
                  </a:lnTo>
                  <a:lnTo>
                    <a:pt x="166624" y="240030"/>
                  </a:lnTo>
                  <a:lnTo>
                    <a:pt x="163093" y="246380"/>
                  </a:lnTo>
                  <a:lnTo>
                    <a:pt x="162013" y="248920"/>
                  </a:lnTo>
                  <a:lnTo>
                    <a:pt x="161899" y="250190"/>
                  </a:lnTo>
                  <a:lnTo>
                    <a:pt x="161874" y="254000"/>
                  </a:lnTo>
                  <a:lnTo>
                    <a:pt x="162166" y="255270"/>
                  </a:lnTo>
                  <a:lnTo>
                    <a:pt x="162674" y="256540"/>
                  </a:lnTo>
                  <a:lnTo>
                    <a:pt x="163753" y="257810"/>
                  </a:lnTo>
                  <a:lnTo>
                    <a:pt x="164058" y="259080"/>
                  </a:lnTo>
                  <a:lnTo>
                    <a:pt x="164706" y="259080"/>
                  </a:lnTo>
                  <a:lnTo>
                    <a:pt x="164909" y="260350"/>
                  </a:lnTo>
                  <a:lnTo>
                    <a:pt x="165201" y="260350"/>
                  </a:lnTo>
                  <a:lnTo>
                    <a:pt x="163817" y="262890"/>
                  </a:lnTo>
                  <a:lnTo>
                    <a:pt x="164617" y="266700"/>
                  </a:lnTo>
                  <a:lnTo>
                    <a:pt x="164757" y="266700"/>
                  </a:lnTo>
                  <a:lnTo>
                    <a:pt x="164833" y="267970"/>
                  </a:lnTo>
                  <a:lnTo>
                    <a:pt x="165430" y="269240"/>
                  </a:lnTo>
                  <a:lnTo>
                    <a:pt x="166141" y="270510"/>
                  </a:lnTo>
                  <a:lnTo>
                    <a:pt x="167373" y="271780"/>
                  </a:lnTo>
                  <a:lnTo>
                    <a:pt x="167220" y="273050"/>
                  </a:lnTo>
                  <a:lnTo>
                    <a:pt x="166789" y="274320"/>
                  </a:lnTo>
                  <a:lnTo>
                    <a:pt x="166789" y="280670"/>
                  </a:lnTo>
                  <a:lnTo>
                    <a:pt x="167081" y="281940"/>
                  </a:lnTo>
                  <a:lnTo>
                    <a:pt x="167513" y="283210"/>
                  </a:lnTo>
                  <a:lnTo>
                    <a:pt x="168224" y="284480"/>
                  </a:lnTo>
                  <a:lnTo>
                    <a:pt x="168948" y="287020"/>
                  </a:lnTo>
                  <a:lnTo>
                    <a:pt x="170332" y="288290"/>
                  </a:lnTo>
                  <a:lnTo>
                    <a:pt x="171399" y="289560"/>
                  </a:lnTo>
                  <a:lnTo>
                    <a:pt x="172631" y="290830"/>
                  </a:lnTo>
                  <a:lnTo>
                    <a:pt x="174434" y="290830"/>
                  </a:lnTo>
                  <a:lnTo>
                    <a:pt x="174510" y="292100"/>
                  </a:lnTo>
                  <a:lnTo>
                    <a:pt x="174586" y="293370"/>
                  </a:lnTo>
                  <a:lnTo>
                    <a:pt x="174650" y="294640"/>
                  </a:lnTo>
                  <a:lnTo>
                    <a:pt x="174726" y="295910"/>
                  </a:lnTo>
                  <a:lnTo>
                    <a:pt x="174802" y="297180"/>
                  </a:lnTo>
                  <a:lnTo>
                    <a:pt x="174866" y="298450"/>
                  </a:lnTo>
                  <a:lnTo>
                    <a:pt x="174955" y="299720"/>
                  </a:lnTo>
                  <a:lnTo>
                    <a:pt x="175006" y="300990"/>
                  </a:lnTo>
                  <a:lnTo>
                    <a:pt x="175450" y="307340"/>
                  </a:lnTo>
                  <a:lnTo>
                    <a:pt x="175514" y="308610"/>
                  </a:lnTo>
                  <a:lnTo>
                    <a:pt x="175577" y="309880"/>
                  </a:lnTo>
                  <a:lnTo>
                    <a:pt x="175653" y="311150"/>
                  </a:lnTo>
                  <a:lnTo>
                    <a:pt x="175717" y="312420"/>
                  </a:lnTo>
                  <a:lnTo>
                    <a:pt x="175793" y="313690"/>
                  </a:lnTo>
                  <a:lnTo>
                    <a:pt x="175856" y="314960"/>
                  </a:lnTo>
                  <a:lnTo>
                    <a:pt x="175920" y="316230"/>
                  </a:lnTo>
                  <a:lnTo>
                    <a:pt x="176009" y="317500"/>
                  </a:lnTo>
                  <a:lnTo>
                    <a:pt x="165138" y="322580"/>
                  </a:lnTo>
                  <a:lnTo>
                    <a:pt x="164706" y="322580"/>
                  </a:lnTo>
                  <a:lnTo>
                    <a:pt x="164058" y="321310"/>
                  </a:lnTo>
                  <a:lnTo>
                    <a:pt x="163626" y="320040"/>
                  </a:lnTo>
                  <a:lnTo>
                    <a:pt x="162610" y="318770"/>
                  </a:lnTo>
                  <a:lnTo>
                    <a:pt x="161061" y="316230"/>
                  </a:lnTo>
                  <a:lnTo>
                    <a:pt x="160299" y="314960"/>
                  </a:lnTo>
                  <a:lnTo>
                    <a:pt x="157543" y="311150"/>
                  </a:lnTo>
                  <a:lnTo>
                    <a:pt x="155079" y="308610"/>
                  </a:lnTo>
                  <a:lnTo>
                    <a:pt x="154495" y="307340"/>
                  </a:lnTo>
                  <a:lnTo>
                    <a:pt x="153924" y="307340"/>
                  </a:lnTo>
                  <a:lnTo>
                    <a:pt x="152120" y="304800"/>
                  </a:lnTo>
                  <a:lnTo>
                    <a:pt x="151612" y="304800"/>
                  </a:lnTo>
                  <a:lnTo>
                    <a:pt x="150672" y="303530"/>
                  </a:lnTo>
                  <a:lnTo>
                    <a:pt x="150380" y="302260"/>
                  </a:lnTo>
                  <a:lnTo>
                    <a:pt x="149656" y="302260"/>
                  </a:lnTo>
                  <a:lnTo>
                    <a:pt x="146469" y="297180"/>
                  </a:lnTo>
                  <a:lnTo>
                    <a:pt x="144868" y="295910"/>
                  </a:lnTo>
                  <a:lnTo>
                    <a:pt x="143510" y="294640"/>
                  </a:lnTo>
                  <a:lnTo>
                    <a:pt x="142925" y="294640"/>
                  </a:lnTo>
                  <a:lnTo>
                    <a:pt x="142709" y="293370"/>
                  </a:lnTo>
                  <a:lnTo>
                    <a:pt x="142278" y="293370"/>
                  </a:lnTo>
                  <a:lnTo>
                    <a:pt x="141046" y="292100"/>
                  </a:lnTo>
                  <a:lnTo>
                    <a:pt x="139534" y="292100"/>
                  </a:lnTo>
                  <a:lnTo>
                    <a:pt x="139090" y="290830"/>
                  </a:lnTo>
                  <a:lnTo>
                    <a:pt x="138226" y="290830"/>
                  </a:lnTo>
                  <a:lnTo>
                    <a:pt x="137807" y="289560"/>
                  </a:lnTo>
                  <a:lnTo>
                    <a:pt x="136626" y="288290"/>
                  </a:lnTo>
                  <a:lnTo>
                    <a:pt x="135902" y="287020"/>
                  </a:lnTo>
                  <a:lnTo>
                    <a:pt x="135407" y="287020"/>
                  </a:lnTo>
                  <a:lnTo>
                    <a:pt x="135178" y="285750"/>
                  </a:lnTo>
                  <a:lnTo>
                    <a:pt x="134899" y="285750"/>
                  </a:lnTo>
                  <a:lnTo>
                    <a:pt x="134175" y="284480"/>
                  </a:lnTo>
                  <a:lnTo>
                    <a:pt x="157911" y="283210"/>
                  </a:lnTo>
                  <a:lnTo>
                    <a:pt x="161175" y="271780"/>
                  </a:lnTo>
                  <a:lnTo>
                    <a:pt x="157035" y="269240"/>
                  </a:lnTo>
                  <a:lnTo>
                    <a:pt x="135839" y="261620"/>
                  </a:lnTo>
                  <a:lnTo>
                    <a:pt x="143497" y="212090"/>
                  </a:lnTo>
                  <a:lnTo>
                    <a:pt x="175069" y="10160"/>
                  </a:lnTo>
                  <a:lnTo>
                    <a:pt x="171373" y="0"/>
                  </a:lnTo>
                  <a:lnTo>
                    <a:pt x="163918" y="10160"/>
                  </a:lnTo>
                  <a:lnTo>
                    <a:pt x="116573" y="261620"/>
                  </a:lnTo>
                  <a:lnTo>
                    <a:pt x="90309" y="269240"/>
                  </a:lnTo>
                  <a:lnTo>
                    <a:pt x="90373" y="270510"/>
                  </a:lnTo>
                  <a:lnTo>
                    <a:pt x="90449" y="271780"/>
                  </a:lnTo>
                  <a:lnTo>
                    <a:pt x="90525" y="273050"/>
                  </a:lnTo>
                  <a:lnTo>
                    <a:pt x="90589" y="274320"/>
                  </a:lnTo>
                  <a:lnTo>
                    <a:pt x="90665" y="275590"/>
                  </a:lnTo>
                  <a:lnTo>
                    <a:pt x="90741" y="276860"/>
                  </a:lnTo>
                  <a:lnTo>
                    <a:pt x="90805" y="278130"/>
                  </a:lnTo>
                  <a:lnTo>
                    <a:pt x="90881" y="279400"/>
                  </a:lnTo>
                  <a:lnTo>
                    <a:pt x="94500" y="281940"/>
                  </a:lnTo>
                  <a:lnTo>
                    <a:pt x="103924" y="283210"/>
                  </a:lnTo>
                  <a:lnTo>
                    <a:pt x="102958" y="283210"/>
                  </a:lnTo>
                  <a:lnTo>
                    <a:pt x="101892" y="284480"/>
                  </a:lnTo>
                  <a:lnTo>
                    <a:pt x="101815" y="289560"/>
                  </a:lnTo>
                  <a:lnTo>
                    <a:pt x="102019" y="290830"/>
                  </a:lnTo>
                  <a:lnTo>
                    <a:pt x="103543" y="292100"/>
                  </a:lnTo>
                  <a:lnTo>
                    <a:pt x="103974" y="292100"/>
                  </a:lnTo>
                  <a:lnTo>
                    <a:pt x="102539" y="293370"/>
                  </a:lnTo>
                  <a:lnTo>
                    <a:pt x="103263" y="295910"/>
                  </a:lnTo>
                  <a:lnTo>
                    <a:pt x="103682" y="297180"/>
                  </a:lnTo>
                  <a:lnTo>
                    <a:pt x="104127" y="297180"/>
                  </a:lnTo>
                  <a:lnTo>
                    <a:pt x="104482" y="298450"/>
                  </a:lnTo>
                  <a:lnTo>
                    <a:pt x="105067" y="298450"/>
                  </a:lnTo>
                  <a:lnTo>
                    <a:pt x="103924" y="299720"/>
                  </a:lnTo>
                  <a:lnTo>
                    <a:pt x="104635" y="302260"/>
                  </a:lnTo>
                  <a:lnTo>
                    <a:pt x="104775" y="302260"/>
                  </a:lnTo>
                  <a:lnTo>
                    <a:pt x="105803" y="304800"/>
                  </a:lnTo>
                  <a:lnTo>
                    <a:pt x="106311" y="304800"/>
                  </a:lnTo>
                  <a:lnTo>
                    <a:pt x="105219" y="307340"/>
                  </a:lnTo>
                  <a:lnTo>
                    <a:pt x="106895" y="309880"/>
                  </a:lnTo>
                  <a:lnTo>
                    <a:pt x="107251" y="309880"/>
                  </a:lnTo>
                  <a:lnTo>
                    <a:pt x="108102" y="311150"/>
                  </a:lnTo>
                  <a:lnTo>
                    <a:pt x="110286" y="311150"/>
                  </a:lnTo>
                  <a:lnTo>
                    <a:pt x="110172" y="312420"/>
                  </a:lnTo>
                  <a:lnTo>
                    <a:pt x="110045" y="313690"/>
                  </a:lnTo>
                  <a:lnTo>
                    <a:pt x="109931" y="314960"/>
                  </a:lnTo>
                  <a:lnTo>
                    <a:pt x="109816" y="316230"/>
                  </a:lnTo>
                  <a:lnTo>
                    <a:pt x="109702" y="317500"/>
                  </a:lnTo>
                  <a:lnTo>
                    <a:pt x="106591" y="317500"/>
                  </a:lnTo>
                  <a:lnTo>
                    <a:pt x="105968" y="325120"/>
                  </a:lnTo>
                  <a:lnTo>
                    <a:pt x="105867" y="326390"/>
                  </a:lnTo>
                  <a:lnTo>
                    <a:pt x="109626" y="327660"/>
                  </a:lnTo>
                  <a:lnTo>
                    <a:pt x="124320" y="328930"/>
                  </a:lnTo>
                  <a:lnTo>
                    <a:pt x="124777" y="322580"/>
                  </a:lnTo>
                  <a:lnTo>
                    <a:pt x="124879" y="321310"/>
                  </a:lnTo>
                  <a:lnTo>
                    <a:pt x="124968" y="320040"/>
                  </a:lnTo>
                  <a:lnTo>
                    <a:pt x="123736" y="320040"/>
                  </a:lnTo>
                  <a:lnTo>
                    <a:pt x="123444" y="318770"/>
                  </a:lnTo>
                  <a:lnTo>
                    <a:pt x="123151" y="318770"/>
                  </a:lnTo>
                  <a:lnTo>
                    <a:pt x="123240" y="317500"/>
                  </a:lnTo>
                  <a:lnTo>
                    <a:pt x="125183" y="316230"/>
                  </a:lnTo>
                  <a:lnTo>
                    <a:pt x="127660" y="316230"/>
                  </a:lnTo>
                  <a:lnTo>
                    <a:pt x="128016" y="317500"/>
                  </a:lnTo>
                  <a:lnTo>
                    <a:pt x="128879" y="325120"/>
                  </a:lnTo>
                  <a:lnTo>
                    <a:pt x="128943" y="326390"/>
                  </a:lnTo>
                  <a:lnTo>
                    <a:pt x="129082" y="327660"/>
                  </a:lnTo>
                  <a:lnTo>
                    <a:pt x="129146" y="328930"/>
                  </a:lnTo>
                  <a:lnTo>
                    <a:pt x="129311" y="330200"/>
                  </a:lnTo>
                  <a:lnTo>
                    <a:pt x="129692" y="334010"/>
                  </a:lnTo>
                  <a:lnTo>
                    <a:pt x="129806" y="335280"/>
                  </a:lnTo>
                  <a:lnTo>
                    <a:pt x="130530" y="337820"/>
                  </a:lnTo>
                  <a:lnTo>
                    <a:pt x="131419" y="341630"/>
                  </a:lnTo>
                  <a:lnTo>
                    <a:pt x="131546" y="342900"/>
                  </a:lnTo>
                  <a:lnTo>
                    <a:pt x="131775" y="342900"/>
                  </a:lnTo>
                  <a:lnTo>
                    <a:pt x="132130" y="344170"/>
                  </a:lnTo>
                  <a:lnTo>
                    <a:pt x="133007" y="347980"/>
                  </a:lnTo>
                  <a:lnTo>
                    <a:pt x="133515" y="347980"/>
                  </a:lnTo>
                  <a:lnTo>
                    <a:pt x="133654" y="349250"/>
                  </a:lnTo>
                  <a:lnTo>
                    <a:pt x="133883" y="349250"/>
                  </a:lnTo>
                  <a:lnTo>
                    <a:pt x="134315" y="350520"/>
                  </a:lnTo>
                  <a:lnTo>
                    <a:pt x="135267" y="351790"/>
                  </a:lnTo>
                  <a:lnTo>
                    <a:pt x="135610" y="353060"/>
                  </a:lnTo>
                  <a:lnTo>
                    <a:pt x="136690" y="354330"/>
                  </a:lnTo>
                  <a:lnTo>
                    <a:pt x="138137" y="355600"/>
                  </a:lnTo>
                  <a:lnTo>
                    <a:pt x="139001" y="356870"/>
                  </a:lnTo>
                  <a:lnTo>
                    <a:pt x="136550" y="360680"/>
                  </a:lnTo>
                  <a:lnTo>
                    <a:pt x="135470" y="361950"/>
                  </a:lnTo>
                  <a:lnTo>
                    <a:pt x="133438" y="365760"/>
                  </a:lnTo>
                  <a:lnTo>
                    <a:pt x="132499" y="369570"/>
                  </a:lnTo>
                  <a:lnTo>
                    <a:pt x="132270" y="372110"/>
                  </a:lnTo>
                  <a:lnTo>
                    <a:pt x="132372" y="377190"/>
                  </a:lnTo>
                  <a:lnTo>
                    <a:pt x="132486" y="378460"/>
                  </a:lnTo>
                  <a:lnTo>
                    <a:pt x="133438" y="381000"/>
                  </a:lnTo>
                  <a:lnTo>
                    <a:pt x="134010" y="382270"/>
                  </a:lnTo>
                  <a:lnTo>
                    <a:pt x="135013" y="384810"/>
                  </a:lnTo>
                  <a:lnTo>
                    <a:pt x="135813" y="387350"/>
                  </a:lnTo>
                  <a:lnTo>
                    <a:pt x="136677" y="388620"/>
                  </a:lnTo>
                  <a:lnTo>
                    <a:pt x="137629" y="391160"/>
                  </a:lnTo>
                  <a:lnTo>
                    <a:pt x="136118" y="396240"/>
                  </a:lnTo>
                  <a:lnTo>
                    <a:pt x="134429" y="403860"/>
                  </a:lnTo>
                  <a:lnTo>
                    <a:pt x="132867" y="410210"/>
                  </a:lnTo>
                  <a:lnTo>
                    <a:pt x="131775" y="415290"/>
                  </a:lnTo>
                  <a:lnTo>
                    <a:pt x="130759" y="420370"/>
                  </a:lnTo>
                  <a:lnTo>
                    <a:pt x="130390" y="426720"/>
                  </a:lnTo>
                  <a:lnTo>
                    <a:pt x="130390" y="434340"/>
                  </a:lnTo>
                  <a:lnTo>
                    <a:pt x="130530" y="436880"/>
                  </a:lnTo>
                  <a:lnTo>
                    <a:pt x="130632" y="438150"/>
                  </a:lnTo>
                  <a:lnTo>
                    <a:pt x="130746" y="439420"/>
                  </a:lnTo>
                  <a:lnTo>
                    <a:pt x="130848" y="440690"/>
                  </a:lnTo>
                  <a:lnTo>
                    <a:pt x="130962" y="441960"/>
                  </a:lnTo>
                  <a:lnTo>
                    <a:pt x="131686" y="448310"/>
                  </a:lnTo>
                  <a:lnTo>
                    <a:pt x="132194" y="452120"/>
                  </a:lnTo>
                  <a:lnTo>
                    <a:pt x="132994" y="454660"/>
                  </a:lnTo>
                  <a:lnTo>
                    <a:pt x="133502" y="457200"/>
                  </a:lnTo>
                  <a:lnTo>
                    <a:pt x="134086" y="459740"/>
                  </a:lnTo>
                  <a:lnTo>
                    <a:pt x="134162" y="461010"/>
                  </a:lnTo>
                  <a:lnTo>
                    <a:pt x="134454" y="469900"/>
                  </a:lnTo>
                  <a:lnTo>
                    <a:pt x="135305" y="480060"/>
                  </a:lnTo>
                  <a:lnTo>
                    <a:pt x="135597" y="483870"/>
                  </a:lnTo>
                  <a:lnTo>
                    <a:pt x="135953" y="487680"/>
                  </a:lnTo>
                  <a:lnTo>
                    <a:pt x="136398" y="491490"/>
                  </a:lnTo>
                  <a:lnTo>
                    <a:pt x="136613" y="494030"/>
                  </a:lnTo>
                  <a:lnTo>
                    <a:pt x="136766" y="495300"/>
                  </a:lnTo>
                  <a:lnTo>
                    <a:pt x="137274" y="500380"/>
                  </a:lnTo>
                  <a:lnTo>
                    <a:pt x="137629" y="502920"/>
                  </a:lnTo>
                  <a:lnTo>
                    <a:pt x="137998" y="504190"/>
                  </a:lnTo>
                  <a:lnTo>
                    <a:pt x="138430" y="508000"/>
                  </a:lnTo>
                  <a:lnTo>
                    <a:pt x="138938" y="510540"/>
                  </a:lnTo>
                  <a:lnTo>
                    <a:pt x="149923" y="548640"/>
                  </a:lnTo>
                  <a:lnTo>
                    <a:pt x="166141" y="586740"/>
                  </a:lnTo>
                  <a:lnTo>
                    <a:pt x="168173" y="590550"/>
                  </a:lnTo>
                  <a:lnTo>
                    <a:pt x="170268" y="595630"/>
                  </a:lnTo>
                  <a:lnTo>
                    <a:pt x="173228" y="600710"/>
                  </a:lnTo>
                  <a:lnTo>
                    <a:pt x="176276" y="607060"/>
                  </a:lnTo>
                  <a:lnTo>
                    <a:pt x="182003" y="618490"/>
                  </a:lnTo>
                  <a:lnTo>
                    <a:pt x="184759" y="624840"/>
                  </a:lnTo>
                  <a:lnTo>
                    <a:pt x="187426" y="629920"/>
                  </a:lnTo>
                  <a:lnTo>
                    <a:pt x="176352" y="631190"/>
                  </a:lnTo>
                  <a:lnTo>
                    <a:pt x="144183" y="652780"/>
                  </a:lnTo>
                  <a:lnTo>
                    <a:pt x="135597" y="684530"/>
                  </a:lnTo>
                  <a:lnTo>
                    <a:pt x="135597" y="796290"/>
                  </a:lnTo>
                  <a:lnTo>
                    <a:pt x="150863" y="836930"/>
                  </a:lnTo>
                  <a:lnTo>
                    <a:pt x="169837" y="847090"/>
                  </a:lnTo>
                  <a:lnTo>
                    <a:pt x="85801" y="847090"/>
                  </a:lnTo>
                  <a:lnTo>
                    <a:pt x="116230" y="819150"/>
                  </a:lnTo>
                  <a:lnTo>
                    <a:pt x="120040" y="796290"/>
                  </a:lnTo>
                  <a:lnTo>
                    <a:pt x="119938" y="770890"/>
                  </a:lnTo>
                  <a:lnTo>
                    <a:pt x="116852" y="751840"/>
                  </a:lnTo>
                  <a:lnTo>
                    <a:pt x="114541" y="746760"/>
                  </a:lnTo>
                  <a:lnTo>
                    <a:pt x="112001" y="742950"/>
                  </a:lnTo>
                  <a:lnTo>
                    <a:pt x="105346" y="736600"/>
                  </a:lnTo>
                  <a:lnTo>
                    <a:pt x="100634" y="734060"/>
                  </a:lnTo>
                  <a:lnTo>
                    <a:pt x="94551" y="732790"/>
                  </a:lnTo>
                  <a:lnTo>
                    <a:pt x="98971" y="730250"/>
                  </a:lnTo>
                  <a:lnTo>
                    <a:pt x="102806" y="727710"/>
                  </a:lnTo>
                  <a:lnTo>
                    <a:pt x="109042" y="722630"/>
                  </a:lnTo>
                  <a:lnTo>
                    <a:pt x="111493" y="720090"/>
                  </a:lnTo>
                  <a:lnTo>
                    <a:pt x="114388" y="715010"/>
                  </a:lnTo>
                  <a:lnTo>
                    <a:pt x="115112" y="713740"/>
                  </a:lnTo>
                  <a:lnTo>
                    <a:pt x="116420" y="711200"/>
                  </a:lnTo>
                  <a:lnTo>
                    <a:pt x="117284" y="707390"/>
                  </a:lnTo>
                  <a:lnTo>
                    <a:pt x="118071" y="704850"/>
                  </a:lnTo>
                  <a:lnTo>
                    <a:pt x="118503" y="701040"/>
                  </a:lnTo>
                  <a:lnTo>
                    <a:pt x="118503" y="680720"/>
                  </a:lnTo>
                  <a:lnTo>
                    <a:pt x="118224" y="675640"/>
                  </a:lnTo>
                  <a:lnTo>
                    <a:pt x="117513" y="668020"/>
                  </a:lnTo>
                  <a:lnTo>
                    <a:pt x="117398" y="666750"/>
                  </a:lnTo>
                  <a:lnTo>
                    <a:pt x="93814" y="636270"/>
                  </a:lnTo>
                  <a:lnTo>
                    <a:pt x="71640" y="630110"/>
                  </a:lnTo>
                  <a:lnTo>
                    <a:pt x="71640" y="674370"/>
                  </a:lnTo>
                  <a:lnTo>
                    <a:pt x="71640" y="706120"/>
                  </a:lnTo>
                  <a:lnTo>
                    <a:pt x="71640" y="759460"/>
                  </a:lnTo>
                  <a:lnTo>
                    <a:pt x="71640" y="806450"/>
                  </a:lnTo>
                  <a:lnTo>
                    <a:pt x="70497" y="810260"/>
                  </a:lnTo>
                  <a:lnTo>
                    <a:pt x="65862" y="814070"/>
                  </a:lnTo>
                  <a:lnTo>
                    <a:pt x="54190" y="814070"/>
                  </a:lnTo>
                  <a:lnTo>
                    <a:pt x="49707" y="810260"/>
                  </a:lnTo>
                  <a:lnTo>
                    <a:pt x="48615" y="806450"/>
                  </a:lnTo>
                  <a:lnTo>
                    <a:pt x="48615" y="759460"/>
                  </a:lnTo>
                  <a:lnTo>
                    <a:pt x="49707" y="755650"/>
                  </a:lnTo>
                  <a:lnTo>
                    <a:pt x="54190" y="753110"/>
                  </a:lnTo>
                  <a:lnTo>
                    <a:pt x="56883" y="751840"/>
                  </a:lnTo>
                  <a:lnTo>
                    <a:pt x="63169" y="751840"/>
                  </a:lnTo>
                  <a:lnTo>
                    <a:pt x="65862" y="753110"/>
                  </a:lnTo>
                  <a:lnTo>
                    <a:pt x="70497" y="755650"/>
                  </a:lnTo>
                  <a:lnTo>
                    <a:pt x="71640" y="759460"/>
                  </a:lnTo>
                  <a:lnTo>
                    <a:pt x="71640" y="706120"/>
                  </a:lnTo>
                  <a:lnTo>
                    <a:pt x="70497" y="709930"/>
                  </a:lnTo>
                  <a:lnTo>
                    <a:pt x="65862" y="713740"/>
                  </a:lnTo>
                  <a:lnTo>
                    <a:pt x="63182" y="715010"/>
                  </a:lnTo>
                  <a:lnTo>
                    <a:pt x="56883" y="715010"/>
                  </a:lnTo>
                  <a:lnTo>
                    <a:pt x="54190" y="713740"/>
                  </a:lnTo>
                  <a:lnTo>
                    <a:pt x="49707" y="709930"/>
                  </a:lnTo>
                  <a:lnTo>
                    <a:pt x="48615" y="706120"/>
                  </a:lnTo>
                  <a:lnTo>
                    <a:pt x="48615" y="674370"/>
                  </a:lnTo>
                  <a:lnTo>
                    <a:pt x="49707" y="670560"/>
                  </a:lnTo>
                  <a:lnTo>
                    <a:pt x="54190" y="668020"/>
                  </a:lnTo>
                  <a:lnTo>
                    <a:pt x="56883" y="666750"/>
                  </a:lnTo>
                  <a:lnTo>
                    <a:pt x="63169" y="666750"/>
                  </a:lnTo>
                  <a:lnTo>
                    <a:pt x="65862" y="668020"/>
                  </a:lnTo>
                  <a:lnTo>
                    <a:pt x="70497" y="670560"/>
                  </a:lnTo>
                  <a:lnTo>
                    <a:pt x="71640" y="674370"/>
                  </a:lnTo>
                  <a:lnTo>
                    <a:pt x="71640" y="630110"/>
                  </a:lnTo>
                  <a:lnTo>
                    <a:pt x="70307" y="629920"/>
                  </a:lnTo>
                  <a:lnTo>
                    <a:pt x="49707" y="629920"/>
                  </a:lnTo>
                  <a:lnTo>
                    <a:pt x="12458" y="645160"/>
                  </a:lnTo>
                  <a:lnTo>
                    <a:pt x="8763" y="651510"/>
                  </a:lnTo>
                  <a:lnTo>
                    <a:pt x="5130" y="656590"/>
                  </a:lnTo>
                  <a:lnTo>
                    <a:pt x="2971" y="662940"/>
                  </a:lnTo>
                  <a:lnTo>
                    <a:pt x="1917" y="674370"/>
                  </a:lnTo>
                  <a:lnTo>
                    <a:pt x="1803" y="675640"/>
                  </a:lnTo>
                  <a:lnTo>
                    <a:pt x="1511" y="680720"/>
                  </a:lnTo>
                  <a:lnTo>
                    <a:pt x="1638" y="702310"/>
                  </a:lnTo>
                  <a:lnTo>
                    <a:pt x="24523" y="732790"/>
                  </a:lnTo>
                  <a:lnTo>
                    <a:pt x="18453" y="735330"/>
                  </a:lnTo>
                  <a:lnTo>
                    <a:pt x="127" y="770890"/>
                  </a:lnTo>
                  <a:lnTo>
                    <a:pt x="0" y="796290"/>
                  </a:lnTo>
                  <a:lnTo>
                    <a:pt x="939" y="808990"/>
                  </a:lnTo>
                  <a:lnTo>
                    <a:pt x="26695" y="844550"/>
                  </a:lnTo>
                  <a:lnTo>
                    <a:pt x="34239" y="847090"/>
                  </a:lnTo>
                  <a:lnTo>
                    <a:pt x="0" y="847090"/>
                  </a:lnTo>
                  <a:lnTo>
                    <a:pt x="0" y="854710"/>
                  </a:lnTo>
                  <a:lnTo>
                    <a:pt x="478675" y="854710"/>
                  </a:lnTo>
                  <a:lnTo>
                    <a:pt x="478675" y="847090"/>
                  </a:lnTo>
                  <a:lnTo>
                    <a:pt x="471792" y="847090"/>
                  </a:lnTo>
                  <a:lnTo>
                    <a:pt x="470560" y="843280"/>
                  </a:lnTo>
                  <a:lnTo>
                    <a:pt x="458457" y="796290"/>
                  </a:lnTo>
                  <a:lnTo>
                    <a:pt x="458609" y="786130"/>
                  </a:lnTo>
                  <a:lnTo>
                    <a:pt x="458825" y="784860"/>
                  </a:lnTo>
                  <a:lnTo>
                    <a:pt x="459105" y="783590"/>
                  </a:lnTo>
                  <a:lnTo>
                    <a:pt x="459549" y="783590"/>
                  </a:lnTo>
                  <a:lnTo>
                    <a:pt x="464972" y="779780"/>
                  </a:lnTo>
                  <a:lnTo>
                    <a:pt x="473951" y="775970"/>
                  </a:lnTo>
                  <a:lnTo>
                    <a:pt x="481507" y="773430"/>
                  </a:lnTo>
                  <a:lnTo>
                    <a:pt x="482701" y="768350"/>
                  </a:lnTo>
                  <a:lnTo>
                    <a:pt x="481685" y="765810"/>
                  </a:lnTo>
                  <a:lnTo>
                    <a:pt x="479158" y="762000"/>
                  </a:lnTo>
                  <a:lnTo>
                    <a:pt x="473163" y="754380"/>
                  </a:lnTo>
                  <a:lnTo>
                    <a:pt x="470979" y="751840"/>
                  </a:lnTo>
                  <a:lnTo>
                    <a:pt x="469544" y="749300"/>
                  </a:lnTo>
                  <a:lnTo>
                    <a:pt x="461492" y="739140"/>
                  </a:lnTo>
                  <a:lnTo>
                    <a:pt x="456933" y="732790"/>
                  </a:lnTo>
                  <a:lnTo>
                    <a:pt x="456006" y="731520"/>
                  </a:lnTo>
                  <a:lnTo>
                    <a:pt x="454190" y="728980"/>
                  </a:lnTo>
                  <a:lnTo>
                    <a:pt x="446659" y="718820"/>
                  </a:lnTo>
                  <a:lnTo>
                    <a:pt x="445643" y="717550"/>
                  </a:lnTo>
                  <a:lnTo>
                    <a:pt x="435584" y="702310"/>
                  </a:lnTo>
                  <a:lnTo>
                    <a:pt x="412356" y="666750"/>
                  </a:lnTo>
                  <a:lnTo>
                    <a:pt x="406692" y="655320"/>
                  </a:lnTo>
                  <a:lnTo>
                    <a:pt x="401129" y="645160"/>
                  </a:lnTo>
                  <a:lnTo>
                    <a:pt x="400253" y="643890"/>
                  </a:lnTo>
                  <a:lnTo>
                    <a:pt x="399745" y="642620"/>
                  </a:lnTo>
                  <a:lnTo>
                    <a:pt x="391655" y="627380"/>
                  </a:lnTo>
                  <a:lnTo>
                    <a:pt x="381977" y="609600"/>
                  </a:lnTo>
                  <a:lnTo>
                    <a:pt x="371170" y="590550"/>
                  </a:lnTo>
                  <a:lnTo>
                    <a:pt x="359651" y="572770"/>
                  </a:lnTo>
                  <a:lnTo>
                    <a:pt x="356743" y="567690"/>
                  </a:lnTo>
                  <a:lnTo>
                    <a:pt x="355371" y="565150"/>
                  </a:lnTo>
                  <a:lnTo>
                    <a:pt x="354584" y="563880"/>
                  </a:lnTo>
                  <a:lnTo>
                    <a:pt x="353860" y="562610"/>
                  </a:lnTo>
                  <a:lnTo>
                    <a:pt x="353060" y="561340"/>
                  </a:lnTo>
                  <a:lnTo>
                    <a:pt x="349224" y="556260"/>
                  </a:lnTo>
                  <a:lnTo>
                    <a:pt x="345389" y="549910"/>
                  </a:lnTo>
                  <a:lnTo>
                    <a:pt x="338010" y="541020"/>
                  </a:lnTo>
                  <a:lnTo>
                    <a:pt x="334391" y="535940"/>
                  </a:lnTo>
                  <a:lnTo>
                    <a:pt x="331000" y="532130"/>
                  </a:lnTo>
                  <a:lnTo>
                    <a:pt x="328536" y="528320"/>
                  </a:lnTo>
                  <a:lnTo>
                    <a:pt x="325348" y="524510"/>
                  </a:lnTo>
                  <a:lnTo>
                    <a:pt x="319062" y="515620"/>
                  </a:lnTo>
                  <a:lnTo>
                    <a:pt x="312394" y="506730"/>
                  </a:lnTo>
                  <a:lnTo>
                    <a:pt x="311683" y="505460"/>
                  </a:lnTo>
                  <a:lnTo>
                    <a:pt x="310870" y="504190"/>
                  </a:lnTo>
                  <a:lnTo>
                    <a:pt x="304939" y="496570"/>
                  </a:lnTo>
                  <a:lnTo>
                    <a:pt x="302056" y="491490"/>
                  </a:lnTo>
                  <a:lnTo>
                    <a:pt x="295402" y="481330"/>
                  </a:lnTo>
                  <a:lnTo>
                    <a:pt x="289356" y="472440"/>
                  </a:lnTo>
                  <a:lnTo>
                    <a:pt x="284213" y="463550"/>
                  </a:lnTo>
                  <a:lnTo>
                    <a:pt x="280339" y="455930"/>
                  </a:lnTo>
                  <a:lnTo>
                    <a:pt x="276148" y="449580"/>
                  </a:lnTo>
                  <a:lnTo>
                    <a:pt x="279692" y="448310"/>
                  </a:lnTo>
                  <a:lnTo>
                    <a:pt x="285127" y="447040"/>
                  </a:lnTo>
                  <a:lnTo>
                    <a:pt x="298234" y="439420"/>
                  </a:lnTo>
                  <a:lnTo>
                    <a:pt x="300545" y="433070"/>
                  </a:lnTo>
                  <a:lnTo>
                    <a:pt x="296989" y="427990"/>
                  </a:lnTo>
                  <a:lnTo>
                    <a:pt x="295833" y="416560"/>
                  </a:lnTo>
                  <a:lnTo>
                    <a:pt x="304825" y="414020"/>
                  </a:lnTo>
                  <a:lnTo>
                    <a:pt x="311251" y="420370"/>
                  </a:lnTo>
                  <a:lnTo>
                    <a:pt x="313131" y="421640"/>
                  </a:lnTo>
                  <a:lnTo>
                    <a:pt x="315163" y="422910"/>
                  </a:lnTo>
                  <a:lnTo>
                    <a:pt x="318338" y="426720"/>
                  </a:lnTo>
                  <a:lnTo>
                    <a:pt x="320586" y="427990"/>
                  </a:lnTo>
                  <a:lnTo>
                    <a:pt x="323049" y="429260"/>
                  </a:lnTo>
                  <a:lnTo>
                    <a:pt x="325716" y="431800"/>
                  </a:lnTo>
                  <a:lnTo>
                    <a:pt x="329768" y="434340"/>
                  </a:lnTo>
                  <a:lnTo>
                    <a:pt x="334251" y="436880"/>
                  </a:lnTo>
                  <a:lnTo>
                    <a:pt x="339318" y="438150"/>
                  </a:lnTo>
                  <a:lnTo>
                    <a:pt x="350964" y="440690"/>
                  </a:lnTo>
                  <a:lnTo>
                    <a:pt x="366585" y="441960"/>
                  </a:lnTo>
                  <a:lnTo>
                    <a:pt x="383628" y="441960"/>
                  </a:lnTo>
                  <a:lnTo>
                    <a:pt x="423291" y="427990"/>
                  </a:lnTo>
                  <a:lnTo>
                    <a:pt x="424726" y="424180"/>
                  </a:lnTo>
                  <a:lnTo>
                    <a:pt x="424002" y="421640"/>
                  </a:lnTo>
                  <a:lnTo>
                    <a:pt x="423722" y="420370"/>
                  </a:lnTo>
                  <a:lnTo>
                    <a:pt x="423202" y="419100"/>
                  </a:lnTo>
                  <a:lnTo>
                    <a:pt x="421551" y="417830"/>
                  </a:lnTo>
                  <a:lnTo>
                    <a:pt x="410476" y="424180"/>
                  </a:lnTo>
                  <a:lnTo>
                    <a:pt x="405777" y="420370"/>
                  </a:lnTo>
                  <a:lnTo>
                    <a:pt x="405269" y="420370"/>
                  </a:lnTo>
                  <a:lnTo>
                    <a:pt x="404901" y="419100"/>
                  </a:lnTo>
                  <a:lnTo>
                    <a:pt x="404393" y="419100"/>
                  </a:lnTo>
                  <a:lnTo>
                    <a:pt x="403694" y="417830"/>
                  </a:lnTo>
                  <a:lnTo>
                    <a:pt x="403186" y="417830"/>
                  </a:lnTo>
                  <a:lnTo>
                    <a:pt x="402755" y="416560"/>
                  </a:lnTo>
                  <a:lnTo>
                    <a:pt x="402602" y="416560"/>
                  </a:lnTo>
                  <a:lnTo>
                    <a:pt x="402463" y="415290"/>
                  </a:lnTo>
                  <a:lnTo>
                    <a:pt x="402082" y="414020"/>
                  </a:lnTo>
                  <a:lnTo>
                    <a:pt x="401307" y="411480"/>
                  </a:lnTo>
                  <a:lnTo>
                    <a:pt x="405574" y="407670"/>
                  </a:lnTo>
                  <a:lnTo>
                    <a:pt x="406082" y="407670"/>
                  </a:lnTo>
                  <a:lnTo>
                    <a:pt x="411302" y="403860"/>
                  </a:lnTo>
                  <a:lnTo>
                    <a:pt x="418528" y="405130"/>
                  </a:lnTo>
                  <a:lnTo>
                    <a:pt x="420827" y="403860"/>
                  </a:lnTo>
                  <a:lnTo>
                    <a:pt x="427723" y="400050"/>
                  </a:lnTo>
                  <a:lnTo>
                    <a:pt x="437502" y="394970"/>
                  </a:lnTo>
                  <a:lnTo>
                    <a:pt x="441921" y="389890"/>
                  </a:lnTo>
                  <a:lnTo>
                    <a:pt x="443217" y="387350"/>
                  </a:lnTo>
                  <a:lnTo>
                    <a:pt x="447128" y="382270"/>
                  </a:lnTo>
                  <a:lnTo>
                    <a:pt x="447065" y="379730"/>
                  </a:lnTo>
                  <a:lnTo>
                    <a:pt x="448144" y="378460"/>
                  </a:lnTo>
                  <a:lnTo>
                    <a:pt x="449872" y="377190"/>
                  </a:lnTo>
                  <a:lnTo>
                    <a:pt x="455231" y="379730"/>
                  </a:lnTo>
                  <a:lnTo>
                    <a:pt x="456057" y="377190"/>
                  </a:lnTo>
                  <a:lnTo>
                    <a:pt x="456476" y="375920"/>
                  </a:lnTo>
                  <a:lnTo>
                    <a:pt x="456768" y="375920"/>
                  </a:lnTo>
                  <a:lnTo>
                    <a:pt x="456907" y="374650"/>
                  </a:lnTo>
                  <a:lnTo>
                    <a:pt x="456628" y="372110"/>
                  </a:lnTo>
                  <a:lnTo>
                    <a:pt x="456260" y="369570"/>
                  </a:lnTo>
                  <a:lnTo>
                    <a:pt x="455472" y="368300"/>
                  </a:lnTo>
                  <a:lnTo>
                    <a:pt x="455180" y="368300"/>
                  </a:lnTo>
                  <a:lnTo>
                    <a:pt x="454812" y="367030"/>
                  </a:lnTo>
                  <a:lnTo>
                    <a:pt x="454291" y="367030"/>
                  </a:lnTo>
                  <a:lnTo>
                    <a:pt x="453504" y="365760"/>
                  </a:lnTo>
                  <a:lnTo>
                    <a:pt x="453148" y="365760"/>
                  </a:lnTo>
                  <a:lnTo>
                    <a:pt x="450824" y="363220"/>
                  </a:lnTo>
                  <a:lnTo>
                    <a:pt x="449897" y="363220"/>
                  </a:lnTo>
                  <a:lnTo>
                    <a:pt x="449173" y="361950"/>
                  </a:lnTo>
                  <a:lnTo>
                    <a:pt x="448741" y="361950"/>
                  </a:lnTo>
                  <a:lnTo>
                    <a:pt x="448513" y="360680"/>
                  </a:lnTo>
                  <a:lnTo>
                    <a:pt x="448297" y="360680"/>
                  </a:lnTo>
                  <a:lnTo>
                    <a:pt x="447865" y="359410"/>
                  </a:lnTo>
                  <a:lnTo>
                    <a:pt x="447725" y="358140"/>
                  </a:lnTo>
                  <a:lnTo>
                    <a:pt x="447624" y="354330"/>
                  </a:lnTo>
                  <a:lnTo>
                    <a:pt x="447598" y="353060"/>
                  </a:lnTo>
                  <a:lnTo>
                    <a:pt x="452666" y="347980"/>
                  </a:lnTo>
                  <a:lnTo>
                    <a:pt x="456984" y="342900"/>
                  </a:lnTo>
                  <a:lnTo>
                    <a:pt x="457428" y="340360"/>
                  </a:lnTo>
                  <a:lnTo>
                    <a:pt x="456476" y="339090"/>
                  </a:lnTo>
                  <a:lnTo>
                    <a:pt x="456399" y="337820"/>
                  </a:lnTo>
                  <a:lnTo>
                    <a:pt x="455828" y="337820"/>
                  </a:lnTo>
                  <a:lnTo>
                    <a:pt x="454520" y="336550"/>
                  </a:lnTo>
                  <a:lnTo>
                    <a:pt x="450621" y="334010"/>
                  </a:lnTo>
                  <a:lnTo>
                    <a:pt x="432904" y="326390"/>
                  </a:lnTo>
                  <a:lnTo>
                    <a:pt x="425513" y="322580"/>
                  </a:lnTo>
                  <a:lnTo>
                    <a:pt x="416839" y="320040"/>
                  </a:lnTo>
                  <a:lnTo>
                    <a:pt x="358228" y="307340"/>
                  </a:lnTo>
                  <a:lnTo>
                    <a:pt x="329044" y="307340"/>
                  </a:lnTo>
                  <a:lnTo>
                    <a:pt x="318731" y="308610"/>
                  </a:lnTo>
                  <a:lnTo>
                    <a:pt x="312293" y="311150"/>
                  </a:lnTo>
                  <a:lnTo>
                    <a:pt x="310070" y="311150"/>
                  </a:lnTo>
                  <a:lnTo>
                    <a:pt x="304838" y="299720"/>
                  </a:lnTo>
                  <a:lnTo>
                    <a:pt x="308025" y="297180"/>
                  </a:lnTo>
                  <a:lnTo>
                    <a:pt x="315277" y="289560"/>
                  </a:lnTo>
                  <a:lnTo>
                    <a:pt x="323176" y="280670"/>
                  </a:lnTo>
                  <a:lnTo>
                    <a:pt x="328295" y="274320"/>
                  </a:lnTo>
                  <a:lnTo>
                    <a:pt x="331762" y="269240"/>
                  </a:lnTo>
                  <a:lnTo>
                    <a:pt x="332562" y="266700"/>
                  </a:lnTo>
                  <a:lnTo>
                    <a:pt x="346176" y="256540"/>
                  </a:lnTo>
                  <a:lnTo>
                    <a:pt x="351612" y="254000"/>
                  </a:lnTo>
                  <a:lnTo>
                    <a:pt x="357365" y="250190"/>
                  </a:lnTo>
                  <a:lnTo>
                    <a:pt x="365175" y="246380"/>
                  </a:lnTo>
                  <a:lnTo>
                    <a:pt x="373240" y="241300"/>
                  </a:lnTo>
                  <a:lnTo>
                    <a:pt x="379768" y="234950"/>
                  </a:lnTo>
                  <a:lnTo>
                    <a:pt x="392976" y="220980"/>
                  </a:lnTo>
                  <a:lnTo>
                    <a:pt x="399707" y="213360"/>
                  </a:lnTo>
                  <a:lnTo>
                    <a:pt x="404672" y="208280"/>
                  </a:lnTo>
                  <a:lnTo>
                    <a:pt x="409524" y="203200"/>
                  </a:lnTo>
                  <a:lnTo>
                    <a:pt x="415023" y="199390"/>
                  </a:lnTo>
                  <a:lnTo>
                    <a:pt x="418630" y="196850"/>
                  </a:lnTo>
                  <a:lnTo>
                    <a:pt x="421754" y="193040"/>
                  </a:lnTo>
                  <a:lnTo>
                    <a:pt x="423621" y="191770"/>
                  </a:lnTo>
                  <a:lnTo>
                    <a:pt x="428104" y="189230"/>
                  </a:lnTo>
                  <a:lnTo>
                    <a:pt x="436575" y="187960"/>
                  </a:lnTo>
                  <a:lnTo>
                    <a:pt x="449173" y="181610"/>
                  </a:lnTo>
                  <a:lnTo>
                    <a:pt x="455612" y="180340"/>
                  </a:lnTo>
                  <a:lnTo>
                    <a:pt x="457796" y="179070"/>
                  </a:lnTo>
                  <a:lnTo>
                    <a:pt x="463232" y="177800"/>
                  </a:lnTo>
                  <a:lnTo>
                    <a:pt x="470471" y="175260"/>
                  </a:lnTo>
                  <a:lnTo>
                    <a:pt x="478028" y="173990"/>
                  </a:lnTo>
                  <a:lnTo>
                    <a:pt x="490651" y="168910"/>
                  </a:lnTo>
                  <a:lnTo>
                    <a:pt x="493344" y="170180"/>
                  </a:lnTo>
                  <a:lnTo>
                    <a:pt x="493356" y="168910"/>
                  </a:lnTo>
                  <a:lnTo>
                    <a:pt x="493382" y="167640"/>
                  </a:lnTo>
                  <a:lnTo>
                    <a:pt x="493407" y="1663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59326" y="1578999"/>
              <a:ext cx="478192" cy="129157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12214593" y="732973"/>
              <a:ext cx="723900" cy="922655"/>
            </a:xfrm>
            <a:custGeom>
              <a:avLst/>
              <a:gdLst/>
              <a:ahLst/>
              <a:cxnLst/>
              <a:rect l="l" t="t" r="r" b="b"/>
              <a:pathLst>
                <a:path w="723900" h="922655">
                  <a:moveTo>
                    <a:pt x="49212" y="887869"/>
                  </a:moveTo>
                  <a:lnTo>
                    <a:pt x="47536" y="884174"/>
                  </a:lnTo>
                  <a:lnTo>
                    <a:pt x="41046" y="878370"/>
                  </a:lnTo>
                  <a:lnTo>
                    <a:pt x="36309" y="877062"/>
                  </a:lnTo>
                  <a:lnTo>
                    <a:pt x="35394" y="877062"/>
                  </a:lnTo>
                  <a:lnTo>
                    <a:pt x="35394" y="891311"/>
                  </a:lnTo>
                  <a:lnTo>
                    <a:pt x="35394" y="894473"/>
                  </a:lnTo>
                  <a:lnTo>
                    <a:pt x="34874" y="895540"/>
                  </a:lnTo>
                  <a:lnTo>
                    <a:pt x="33820" y="896594"/>
                  </a:lnTo>
                  <a:lnTo>
                    <a:pt x="32677" y="897394"/>
                  </a:lnTo>
                  <a:lnTo>
                    <a:pt x="31305" y="897915"/>
                  </a:lnTo>
                  <a:lnTo>
                    <a:pt x="13512" y="897915"/>
                  </a:lnTo>
                  <a:lnTo>
                    <a:pt x="13512" y="887869"/>
                  </a:lnTo>
                  <a:lnTo>
                    <a:pt x="31102" y="887869"/>
                  </a:lnTo>
                  <a:lnTo>
                    <a:pt x="32677" y="888136"/>
                  </a:lnTo>
                  <a:lnTo>
                    <a:pt x="33820" y="889190"/>
                  </a:lnTo>
                  <a:lnTo>
                    <a:pt x="34874" y="890244"/>
                  </a:lnTo>
                  <a:lnTo>
                    <a:pt x="35394" y="891311"/>
                  </a:lnTo>
                  <a:lnTo>
                    <a:pt x="35394" y="877062"/>
                  </a:lnTo>
                  <a:lnTo>
                    <a:pt x="29743" y="877062"/>
                  </a:lnTo>
                  <a:lnTo>
                    <a:pt x="29743" y="877316"/>
                  </a:lnTo>
                  <a:lnTo>
                    <a:pt x="0" y="877316"/>
                  </a:lnTo>
                  <a:lnTo>
                    <a:pt x="0" y="921689"/>
                  </a:lnTo>
                  <a:lnTo>
                    <a:pt x="14033" y="921689"/>
                  </a:lnTo>
                  <a:lnTo>
                    <a:pt x="14033" y="908735"/>
                  </a:lnTo>
                  <a:lnTo>
                    <a:pt x="36233" y="908735"/>
                  </a:lnTo>
                  <a:lnTo>
                    <a:pt x="41046" y="907427"/>
                  </a:lnTo>
                  <a:lnTo>
                    <a:pt x="47536" y="901598"/>
                  </a:lnTo>
                  <a:lnTo>
                    <a:pt x="49212" y="897915"/>
                  </a:lnTo>
                  <a:lnTo>
                    <a:pt x="49212" y="887869"/>
                  </a:lnTo>
                  <a:close/>
                </a:path>
                <a:path w="723900" h="922655">
                  <a:moveTo>
                    <a:pt x="102514" y="877062"/>
                  </a:moveTo>
                  <a:lnTo>
                    <a:pt x="56438" y="877062"/>
                  </a:lnTo>
                  <a:lnTo>
                    <a:pt x="56438" y="921435"/>
                  </a:lnTo>
                  <a:lnTo>
                    <a:pt x="102514" y="921435"/>
                  </a:lnTo>
                  <a:lnTo>
                    <a:pt x="102514" y="910869"/>
                  </a:lnTo>
                  <a:lnTo>
                    <a:pt x="70573" y="910869"/>
                  </a:lnTo>
                  <a:lnTo>
                    <a:pt x="70573" y="903465"/>
                  </a:lnTo>
                  <a:lnTo>
                    <a:pt x="97904" y="903465"/>
                  </a:lnTo>
                  <a:lnTo>
                    <a:pt x="97904" y="894219"/>
                  </a:lnTo>
                  <a:lnTo>
                    <a:pt x="70573" y="894219"/>
                  </a:lnTo>
                  <a:lnTo>
                    <a:pt x="70573" y="887615"/>
                  </a:lnTo>
                  <a:lnTo>
                    <a:pt x="102514" y="887615"/>
                  </a:lnTo>
                  <a:lnTo>
                    <a:pt x="102514" y="877062"/>
                  </a:lnTo>
                  <a:close/>
                </a:path>
                <a:path w="723900" h="922655">
                  <a:moveTo>
                    <a:pt x="113817" y="831367"/>
                  </a:moveTo>
                  <a:lnTo>
                    <a:pt x="90055" y="812609"/>
                  </a:lnTo>
                  <a:lnTo>
                    <a:pt x="77063" y="812609"/>
                  </a:lnTo>
                  <a:lnTo>
                    <a:pt x="71628" y="813650"/>
                  </a:lnTo>
                  <a:lnTo>
                    <a:pt x="67017" y="815771"/>
                  </a:lnTo>
                  <a:lnTo>
                    <a:pt x="62407" y="817613"/>
                  </a:lnTo>
                  <a:lnTo>
                    <a:pt x="58953" y="820521"/>
                  </a:lnTo>
                  <a:lnTo>
                    <a:pt x="56756" y="823963"/>
                  </a:lnTo>
                  <a:lnTo>
                    <a:pt x="54343" y="827405"/>
                  </a:lnTo>
                  <a:lnTo>
                    <a:pt x="53263" y="831088"/>
                  </a:lnTo>
                  <a:lnTo>
                    <a:pt x="53200" y="840346"/>
                  </a:lnTo>
                  <a:lnTo>
                    <a:pt x="54559" y="844296"/>
                  </a:lnTo>
                  <a:lnTo>
                    <a:pt x="77063" y="858812"/>
                  </a:lnTo>
                  <a:lnTo>
                    <a:pt x="83566" y="858812"/>
                  </a:lnTo>
                  <a:lnTo>
                    <a:pt x="83566" y="858024"/>
                  </a:lnTo>
                  <a:lnTo>
                    <a:pt x="89420" y="858024"/>
                  </a:lnTo>
                  <a:lnTo>
                    <a:pt x="94653" y="857224"/>
                  </a:lnTo>
                  <a:lnTo>
                    <a:pt x="98945" y="855637"/>
                  </a:lnTo>
                  <a:lnTo>
                    <a:pt x="103555" y="854062"/>
                  </a:lnTo>
                  <a:lnTo>
                    <a:pt x="106807" y="851941"/>
                  </a:lnTo>
                  <a:lnTo>
                    <a:pt x="110744" y="847191"/>
                  </a:lnTo>
                  <a:lnTo>
                    <a:pt x="111620" y="846137"/>
                  </a:lnTo>
                  <a:lnTo>
                    <a:pt x="113296" y="842975"/>
                  </a:lnTo>
                  <a:lnTo>
                    <a:pt x="113665" y="840346"/>
                  </a:lnTo>
                  <a:lnTo>
                    <a:pt x="113779" y="839533"/>
                  </a:lnTo>
                  <a:lnTo>
                    <a:pt x="113817" y="839266"/>
                  </a:lnTo>
                  <a:lnTo>
                    <a:pt x="99796" y="839266"/>
                  </a:lnTo>
                  <a:lnTo>
                    <a:pt x="99263" y="841375"/>
                  </a:lnTo>
                  <a:lnTo>
                    <a:pt x="97574" y="843241"/>
                  </a:lnTo>
                  <a:lnTo>
                    <a:pt x="94869" y="844816"/>
                  </a:lnTo>
                  <a:lnTo>
                    <a:pt x="92252" y="846391"/>
                  </a:lnTo>
                  <a:lnTo>
                    <a:pt x="87122" y="847191"/>
                  </a:lnTo>
                  <a:lnTo>
                    <a:pt x="79997" y="847191"/>
                  </a:lnTo>
                  <a:lnTo>
                    <a:pt x="77063" y="846670"/>
                  </a:lnTo>
                  <a:lnTo>
                    <a:pt x="74663" y="845616"/>
                  </a:lnTo>
                  <a:lnTo>
                    <a:pt x="72148" y="844550"/>
                  </a:lnTo>
                  <a:lnTo>
                    <a:pt x="70573" y="843241"/>
                  </a:lnTo>
                  <a:lnTo>
                    <a:pt x="67856" y="839533"/>
                  </a:lnTo>
                  <a:lnTo>
                    <a:pt x="67335" y="837412"/>
                  </a:lnTo>
                  <a:lnTo>
                    <a:pt x="67335" y="833208"/>
                  </a:lnTo>
                  <a:lnTo>
                    <a:pt x="67792" y="831367"/>
                  </a:lnTo>
                  <a:lnTo>
                    <a:pt x="67856" y="831088"/>
                  </a:lnTo>
                  <a:lnTo>
                    <a:pt x="70573" y="827405"/>
                  </a:lnTo>
                  <a:lnTo>
                    <a:pt x="72148" y="826071"/>
                  </a:lnTo>
                  <a:lnTo>
                    <a:pt x="74663" y="825017"/>
                  </a:lnTo>
                  <a:lnTo>
                    <a:pt x="77063" y="823963"/>
                  </a:lnTo>
                  <a:lnTo>
                    <a:pt x="78638" y="823429"/>
                  </a:lnTo>
                  <a:lnTo>
                    <a:pt x="88379" y="823429"/>
                  </a:lnTo>
                  <a:lnTo>
                    <a:pt x="92252" y="824230"/>
                  </a:lnTo>
                  <a:lnTo>
                    <a:pt x="94869" y="825817"/>
                  </a:lnTo>
                  <a:lnTo>
                    <a:pt x="97586" y="827405"/>
                  </a:lnTo>
                  <a:lnTo>
                    <a:pt x="99263" y="829246"/>
                  </a:lnTo>
                  <a:lnTo>
                    <a:pt x="99720" y="831088"/>
                  </a:lnTo>
                  <a:lnTo>
                    <a:pt x="99796" y="831367"/>
                  </a:lnTo>
                  <a:lnTo>
                    <a:pt x="113817" y="831367"/>
                  </a:lnTo>
                  <a:close/>
                </a:path>
                <a:path w="723900" h="922655">
                  <a:moveTo>
                    <a:pt x="159473" y="912152"/>
                  </a:moveTo>
                  <a:lnTo>
                    <a:pt x="159397" y="906081"/>
                  </a:lnTo>
                  <a:lnTo>
                    <a:pt x="158737" y="903960"/>
                  </a:lnTo>
                  <a:lnTo>
                    <a:pt x="156857" y="902119"/>
                  </a:lnTo>
                  <a:lnTo>
                    <a:pt x="155181" y="900277"/>
                  </a:lnTo>
                  <a:lnTo>
                    <a:pt x="153365" y="899490"/>
                  </a:lnTo>
                  <a:lnTo>
                    <a:pt x="152768" y="899223"/>
                  </a:lnTo>
                  <a:lnTo>
                    <a:pt x="149529" y="898956"/>
                  </a:lnTo>
                  <a:lnTo>
                    <a:pt x="148475" y="899490"/>
                  </a:lnTo>
                  <a:lnTo>
                    <a:pt x="148475" y="898169"/>
                  </a:lnTo>
                  <a:lnTo>
                    <a:pt x="151409" y="897902"/>
                  </a:lnTo>
                  <a:lnTo>
                    <a:pt x="153822" y="896848"/>
                  </a:lnTo>
                  <a:lnTo>
                    <a:pt x="155498" y="895248"/>
                  </a:lnTo>
                  <a:lnTo>
                    <a:pt x="157060" y="893406"/>
                  </a:lnTo>
                  <a:lnTo>
                    <a:pt x="157899" y="891032"/>
                  </a:lnTo>
                  <a:lnTo>
                    <a:pt x="157899" y="887056"/>
                  </a:lnTo>
                  <a:lnTo>
                    <a:pt x="157899" y="886282"/>
                  </a:lnTo>
                  <a:lnTo>
                    <a:pt x="141465" y="876490"/>
                  </a:lnTo>
                  <a:lnTo>
                    <a:pt x="123558" y="876490"/>
                  </a:lnTo>
                  <a:lnTo>
                    <a:pt x="117068" y="878078"/>
                  </a:lnTo>
                  <a:lnTo>
                    <a:pt x="108902" y="883361"/>
                  </a:lnTo>
                  <a:lnTo>
                    <a:pt x="107010" y="887056"/>
                  </a:lnTo>
                  <a:lnTo>
                    <a:pt x="107010" y="892606"/>
                  </a:lnTo>
                  <a:lnTo>
                    <a:pt x="121145" y="892606"/>
                  </a:lnTo>
                  <a:lnTo>
                    <a:pt x="121145" y="890765"/>
                  </a:lnTo>
                  <a:lnTo>
                    <a:pt x="122199" y="889711"/>
                  </a:lnTo>
                  <a:lnTo>
                    <a:pt x="123774" y="888631"/>
                  </a:lnTo>
                  <a:lnTo>
                    <a:pt x="125755" y="887577"/>
                  </a:lnTo>
                  <a:lnTo>
                    <a:pt x="128689" y="887056"/>
                  </a:lnTo>
                  <a:lnTo>
                    <a:pt x="136753" y="887056"/>
                  </a:lnTo>
                  <a:lnTo>
                    <a:pt x="139788" y="887323"/>
                  </a:lnTo>
                  <a:lnTo>
                    <a:pt x="141363" y="888123"/>
                  </a:lnTo>
                  <a:lnTo>
                    <a:pt x="143040" y="888631"/>
                  </a:lnTo>
                  <a:lnTo>
                    <a:pt x="143878" y="889711"/>
                  </a:lnTo>
                  <a:lnTo>
                    <a:pt x="143878" y="892340"/>
                  </a:lnTo>
                  <a:lnTo>
                    <a:pt x="143040" y="893127"/>
                  </a:lnTo>
                  <a:lnTo>
                    <a:pt x="141668" y="893927"/>
                  </a:lnTo>
                  <a:lnTo>
                    <a:pt x="140004" y="894715"/>
                  </a:lnTo>
                  <a:lnTo>
                    <a:pt x="137591" y="894981"/>
                  </a:lnTo>
                  <a:lnTo>
                    <a:pt x="123558" y="894981"/>
                  </a:lnTo>
                  <a:lnTo>
                    <a:pt x="123558" y="903693"/>
                  </a:lnTo>
                  <a:lnTo>
                    <a:pt x="137909" y="903693"/>
                  </a:lnTo>
                  <a:lnTo>
                    <a:pt x="140652" y="903960"/>
                  </a:lnTo>
                  <a:lnTo>
                    <a:pt x="142201" y="904748"/>
                  </a:lnTo>
                  <a:lnTo>
                    <a:pt x="143878" y="905535"/>
                  </a:lnTo>
                  <a:lnTo>
                    <a:pt x="144602" y="906576"/>
                  </a:lnTo>
                  <a:lnTo>
                    <a:pt x="144602" y="909256"/>
                  </a:lnTo>
                  <a:lnTo>
                    <a:pt x="143878" y="910285"/>
                  </a:lnTo>
                  <a:lnTo>
                    <a:pt x="142201" y="911098"/>
                  </a:lnTo>
                  <a:lnTo>
                    <a:pt x="140627" y="911898"/>
                  </a:lnTo>
                  <a:lnTo>
                    <a:pt x="137375" y="912152"/>
                  </a:lnTo>
                  <a:lnTo>
                    <a:pt x="128689" y="912152"/>
                  </a:lnTo>
                  <a:lnTo>
                    <a:pt x="125755" y="911631"/>
                  </a:lnTo>
                  <a:lnTo>
                    <a:pt x="121983" y="909510"/>
                  </a:lnTo>
                  <a:lnTo>
                    <a:pt x="121145" y="908189"/>
                  </a:lnTo>
                  <a:lnTo>
                    <a:pt x="121145" y="906081"/>
                  </a:lnTo>
                  <a:lnTo>
                    <a:pt x="107124" y="906081"/>
                  </a:lnTo>
                  <a:lnTo>
                    <a:pt x="107124" y="911631"/>
                  </a:lnTo>
                  <a:lnTo>
                    <a:pt x="109207" y="915327"/>
                  </a:lnTo>
                  <a:lnTo>
                    <a:pt x="113296" y="918235"/>
                  </a:lnTo>
                  <a:lnTo>
                    <a:pt x="117589" y="921143"/>
                  </a:lnTo>
                  <a:lnTo>
                    <a:pt x="124079" y="922451"/>
                  </a:lnTo>
                  <a:lnTo>
                    <a:pt x="142506" y="922451"/>
                  </a:lnTo>
                  <a:lnTo>
                    <a:pt x="149212" y="921143"/>
                  </a:lnTo>
                  <a:lnTo>
                    <a:pt x="153301" y="918756"/>
                  </a:lnTo>
                  <a:lnTo>
                    <a:pt x="157378" y="916114"/>
                  </a:lnTo>
                  <a:lnTo>
                    <a:pt x="159473" y="912952"/>
                  </a:lnTo>
                  <a:lnTo>
                    <a:pt x="159473" y="912152"/>
                  </a:lnTo>
                  <a:close/>
                </a:path>
                <a:path w="723900" h="922655">
                  <a:moveTo>
                    <a:pt x="172770" y="813663"/>
                  </a:moveTo>
                  <a:lnTo>
                    <a:pt x="120624" y="813663"/>
                  </a:lnTo>
                  <a:lnTo>
                    <a:pt x="120624" y="858024"/>
                  </a:lnTo>
                  <a:lnTo>
                    <a:pt x="134658" y="858024"/>
                  </a:lnTo>
                  <a:lnTo>
                    <a:pt x="134658" y="824750"/>
                  </a:lnTo>
                  <a:lnTo>
                    <a:pt x="158737" y="824750"/>
                  </a:lnTo>
                  <a:lnTo>
                    <a:pt x="158737" y="858024"/>
                  </a:lnTo>
                  <a:lnTo>
                    <a:pt x="172770" y="858024"/>
                  </a:lnTo>
                  <a:lnTo>
                    <a:pt x="172770" y="824750"/>
                  </a:lnTo>
                  <a:lnTo>
                    <a:pt x="172770" y="813663"/>
                  </a:lnTo>
                  <a:close/>
                </a:path>
                <a:path w="723900" h="922655">
                  <a:moveTo>
                    <a:pt x="212039" y="877062"/>
                  </a:moveTo>
                  <a:lnTo>
                    <a:pt x="165963" y="877062"/>
                  </a:lnTo>
                  <a:lnTo>
                    <a:pt x="165963" y="921435"/>
                  </a:lnTo>
                  <a:lnTo>
                    <a:pt x="212039" y="921435"/>
                  </a:lnTo>
                  <a:lnTo>
                    <a:pt x="212039" y="910869"/>
                  </a:lnTo>
                  <a:lnTo>
                    <a:pt x="180098" y="910869"/>
                  </a:lnTo>
                  <a:lnTo>
                    <a:pt x="180098" y="903465"/>
                  </a:lnTo>
                  <a:lnTo>
                    <a:pt x="207429" y="903465"/>
                  </a:lnTo>
                  <a:lnTo>
                    <a:pt x="207429" y="894219"/>
                  </a:lnTo>
                  <a:lnTo>
                    <a:pt x="180098" y="894219"/>
                  </a:lnTo>
                  <a:lnTo>
                    <a:pt x="180098" y="887615"/>
                  </a:lnTo>
                  <a:lnTo>
                    <a:pt x="212039" y="887615"/>
                  </a:lnTo>
                  <a:lnTo>
                    <a:pt x="212039" y="877062"/>
                  </a:lnTo>
                  <a:close/>
                </a:path>
                <a:path w="723900" h="922655">
                  <a:moveTo>
                    <a:pt x="241769" y="831342"/>
                  </a:moveTo>
                  <a:lnTo>
                    <a:pt x="240626" y="827405"/>
                  </a:lnTo>
                  <a:lnTo>
                    <a:pt x="238226" y="823963"/>
                  </a:lnTo>
                  <a:lnTo>
                    <a:pt x="236016" y="820534"/>
                  </a:lnTo>
                  <a:lnTo>
                    <a:pt x="232562" y="817892"/>
                  </a:lnTo>
                  <a:lnTo>
                    <a:pt x="227634" y="815644"/>
                  </a:lnTo>
                  <a:lnTo>
                    <a:pt x="227634" y="833755"/>
                  </a:lnTo>
                  <a:lnTo>
                    <a:pt x="227634" y="837984"/>
                  </a:lnTo>
                  <a:lnTo>
                    <a:pt x="227114" y="840079"/>
                  </a:lnTo>
                  <a:lnTo>
                    <a:pt x="225755" y="841921"/>
                  </a:lnTo>
                  <a:lnTo>
                    <a:pt x="224701" y="843775"/>
                  </a:lnTo>
                  <a:lnTo>
                    <a:pt x="222821" y="845083"/>
                  </a:lnTo>
                  <a:lnTo>
                    <a:pt x="220408" y="846150"/>
                  </a:lnTo>
                  <a:lnTo>
                    <a:pt x="217906" y="847204"/>
                  </a:lnTo>
                  <a:lnTo>
                    <a:pt x="214655" y="847725"/>
                  </a:lnTo>
                  <a:lnTo>
                    <a:pt x="207429" y="847725"/>
                  </a:lnTo>
                  <a:lnTo>
                    <a:pt x="194449" y="837984"/>
                  </a:lnTo>
                  <a:lnTo>
                    <a:pt x="194449" y="833755"/>
                  </a:lnTo>
                  <a:lnTo>
                    <a:pt x="207429" y="823963"/>
                  </a:lnTo>
                  <a:lnTo>
                    <a:pt x="214972" y="823963"/>
                  </a:lnTo>
                  <a:lnTo>
                    <a:pt x="227634" y="833755"/>
                  </a:lnTo>
                  <a:lnTo>
                    <a:pt x="227634" y="815644"/>
                  </a:lnTo>
                  <a:lnTo>
                    <a:pt x="223342" y="813663"/>
                  </a:lnTo>
                  <a:lnTo>
                    <a:pt x="217690" y="812609"/>
                  </a:lnTo>
                  <a:lnTo>
                    <a:pt x="204711" y="812609"/>
                  </a:lnTo>
                  <a:lnTo>
                    <a:pt x="199034" y="813663"/>
                  </a:lnTo>
                  <a:lnTo>
                    <a:pt x="194449" y="815771"/>
                  </a:lnTo>
                  <a:lnTo>
                    <a:pt x="189839" y="817613"/>
                  </a:lnTo>
                  <a:lnTo>
                    <a:pt x="186588" y="820534"/>
                  </a:lnTo>
                  <a:lnTo>
                    <a:pt x="184073" y="823963"/>
                  </a:lnTo>
                  <a:lnTo>
                    <a:pt x="181673" y="827405"/>
                  </a:lnTo>
                  <a:lnTo>
                    <a:pt x="180619" y="831342"/>
                  </a:lnTo>
                  <a:lnTo>
                    <a:pt x="180619" y="840346"/>
                  </a:lnTo>
                  <a:lnTo>
                    <a:pt x="204711" y="858812"/>
                  </a:lnTo>
                  <a:lnTo>
                    <a:pt x="217690" y="858812"/>
                  </a:lnTo>
                  <a:lnTo>
                    <a:pt x="223342" y="858024"/>
                  </a:lnTo>
                  <a:lnTo>
                    <a:pt x="227952" y="855916"/>
                  </a:lnTo>
                  <a:lnTo>
                    <a:pt x="232562" y="854075"/>
                  </a:lnTo>
                  <a:lnTo>
                    <a:pt x="236016" y="851166"/>
                  </a:lnTo>
                  <a:lnTo>
                    <a:pt x="238213" y="847725"/>
                  </a:lnTo>
                  <a:lnTo>
                    <a:pt x="240626" y="844296"/>
                  </a:lnTo>
                  <a:lnTo>
                    <a:pt x="241769" y="840346"/>
                  </a:lnTo>
                  <a:lnTo>
                    <a:pt x="241769" y="831342"/>
                  </a:lnTo>
                  <a:close/>
                </a:path>
                <a:path w="723900" h="922655">
                  <a:moveTo>
                    <a:pt x="268998" y="887869"/>
                  </a:moveTo>
                  <a:lnTo>
                    <a:pt x="267423" y="884174"/>
                  </a:lnTo>
                  <a:lnTo>
                    <a:pt x="260934" y="878370"/>
                  </a:lnTo>
                  <a:lnTo>
                    <a:pt x="256095" y="877062"/>
                  </a:lnTo>
                  <a:lnTo>
                    <a:pt x="255282" y="877062"/>
                  </a:lnTo>
                  <a:lnTo>
                    <a:pt x="255282" y="891311"/>
                  </a:lnTo>
                  <a:lnTo>
                    <a:pt x="255282" y="894473"/>
                  </a:lnTo>
                  <a:lnTo>
                    <a:pt x="254762" y="895540"/>
                  </a:lnTo>
                  <a:lnTo>
                    <a:pt x="253606" y="896594"/>
                  </a:lnTo>
                  <a:lnTo>
                    <a:pt x="252564" y="897394"/>
                  </a:lnTo>
                  <a:lnTo>
                    <a:pt x="251193" y="897915"/>
                  </a:lnTo>
                  <a:lnTo>
                    <a:pt x="233400" y="897915"/>
                  </a:lnTo>
                  <a:lnTo>
                    <a:pt x="233400" y="887869"/>
                  </a:lnTo>
                  <a:lnTo>
                    <a:pt x="250888" y="887869"/>
                  </a:lnTo>
                  <a:lnTo>
                    <a:pt x="252564" y="888136"/>
                  </a:lnTo>
                  <a:lnTo>
                    <a:pt x="253606" y="889190"/>
                  </a:lnTo>
                  <a:lnTo>
                    <a:pt x="254762" y="890244"/>
                  </a:lnTo>
                  <a:lnTo>
                    <a:pt x="255282" y="891311"/>
                  </a:lnTo>
                  <a:lnTo>
                    <a:pt x="255282" y="877062"/>
                  </a:lnTo>
                  <a:lnTo>
                    <a:pt x="249529" y="877062"/>
                  </a:lnTo>
                  <a:lnTo>
                    <a:pt x="249529" y="877316"/>
                  </a:lnTo>
                  <a:lnTo>
                    <a:pt x="219786" y="877316"/>
                  </a:lnTo>
                  <a:lnTo>
                    <a:pt x="219786" y="921689"/>
                  </a:lnTo>
                  <a:lnTo>
                    <a:pt x="233921" y="921689"/>
                  </a:lnTo>
                  <a:lnTo>
                    <a:pt x="233921" y="908735"/>
                  </a:lnTo>
                  <a:lnTo>
                    <a:pt x="256019" y="908735"/>
                  </a:lnTo>
                  <a:lnTo>
                    <a:pt x="260934" y="907427"/>
                  </a:lnTo>
                  <a:lnTo>
                    <a:pt x="267423" y="901598"/>
                  </a:lnTo>
                  <a:lnTo>
                    <a:pt x="268998" y="897915"/>
                  </a:lnTo>
                  <a:lnTo>
                    <a:pt x="268998" y="887869"/>
                  </a:lnTo>
                  <a:close/>
                </a:path>
                <a:path w="723900" h="922655">
                  <a:moveTo>
                    <a:pt x="298208" y="824496"/>
                  </a:moveTo>
                  <a:lnTo>
                    <a:pt x="296646" y="820801"/>
                  </a:lnTo>
                  <a:lnTo>
                    <a:pt x="290156" y="814997"/>
                  </a:lnTo>
                  <a:lnTo>
                    <a:pt x="285305" y="813689"/>
                  </a:lnTo>
                  <a:lnTo>
                    <a:pt x="284492" y="813689"/>
                  </a:lnTo>
                  <a:lnTo>
                    <a:pt x="284492" y="827913"/>
                  </a:lnTo>
                  <a:lnTo>
                    <a:pt x="284492" y="831088"/>
                  </a:lnTo>
                  <a:lnTo>
                    <a:pt x="283870" y="832142"/>
                  </a:lnTo>
                  <a:lnTo>
                    <a:pt x="282816" y="833208"/>
                  </a:lnTo>
                  <a:lnTo>
                    <a:pt x="281774" y="833996"/>
                  </a:lnTo>
                  <a:lnTo>
                    <a:pt x="280352" y="834542"/>
                  </a:lnTo>
                  <a:lnTo>
                    <a:pt x="262509" y="834542"/>
                  </a:lnTo>
                  <a:lnTo>
                    <a:pt x="262509" y="824496"/>
                  </a:lnTo>
                  <a:lnTo>
                    <a:pt x="280162" y="824496"/>
                  </a:lnTo>
                  <a:lnTo>
                    <a:pt x="281774" y="824738"/>
                  </a:lnTo>
                  <a:lnTo>
                    <a:pt x="282816" y="825804"/>
                  </a:lnTo>
                  <a:lnTo>
                    <a:pt x="283972" y="826858"/>
                  </a:lnTo>
                  <a:lnTo>
                    <a:pt x="284492" y="827913"/>
                  </a:lnTo>
                  <a:lnTo>
                    <a:pt x="284492" y="813689"/>
                  </a:lnTo>
                  <a:lnTo>
                    <a:pt x="278739" y="813689"/>
                  </a:lnTo>
                  <a:lnTo>
                    <a:pt x="278739" y="813943"/>
                  </a:lnTo>
                  <a:lnTo>
                    <a:pt x="248996" y="813943"/>
                  </a:lnTo>
                  <a:lnTo>
                    <a:pt x="248996" y="858316"/>
                  </a:lnTo>
                  <a:lnTo>
                    <a:pt x="263131" y="858316"/>
                  </a:lnTo>
                  <a:lnTo>
                    <a:pt x="263131" y="845362"/>
                  </a:lnTo>
                  <a:lnTo>
                    <a:pt x="285229" y="845362"/>
                  </a:lnTo>
                  <a:lnTo>
                    <a:pt x="290156" y="844067"/>
                  </a:lnTo>
                  <a:lnTo>
                    <a:pt x="296646" y="838225"/>
                  </a:lnTo>
                  <a:lnTo>
                    <a:pt x="298208" y="834542"/>
                  </a:lnTo>
                  <a:lnTo>
                    <a:pt x="298208" y="824496"/>
                  </a:lnTo>
                  <a:close/>
                </a:path>
                <a:path w="723900" h="922655">
                  <a:moveTo>
                    <a:pt x="328790" y="906360"/>
                  </a:moveTo>
                  <a:lnTo>
                    <a:pt x="327863" y="904265"/>
                  </a:lnTo>
                  <a:lnTo>
                    <a:pt x="327736" y="903986"/>
                  </a:lnTo>
                  <a:lnTo>
                    <a:pt x="326936" y="903198"/>
                  </a:lnTo>
                  <a:lnTo>
                    <a:pt x="325856" y="902144"/>
                  </a:lnTo>
                  <a:lnTo>
                    <a:pt x="323977" y="900023"/>
                  </a:lnTo>
                  <a:lnTo>
                    <a:pt x="321271" y="898969"/>
                  </a:lnTo>
                  <a:lnTo>
                    <a:pt x="317474" y="898702"/>
                  </a:lnTo>
                  <a:lnTo>
                    <a:pt x="317474" y="897648"/>
                  </a:lnTo>
                  <a:lnTo>
                    <a:pt x="320725" y="897128"/>
                  </a:lnTo>
                  <a:lnTo>
                    <a:pt x="323138" y="896073"/>
                  </a:lnTo>
                  <a:lnTo>
                    <a:pt x="324700" y="894486"/>
                  </a:lnTo>
                  <a:lnTo>
                    <a:pt x="326377" y="892911"/>
                  </a:lnTo>
                  <a:lnTo>
                    <a:pt x="327215" y="891070"/>
                  </a:lnTo>
                  <a:lnTo>
                    <a:pt x="327215" y="887082"/>
                  </a:lnTo>
                  <a:lnTo>
                    <a:pt x="327215" y="884707"/>
                  </a:lnTo>
                  <a:lnTo>
                    <a:pt x="325856" y="882065"/>
                  </a:lnTo>
                  <a:lnTo>
                    <a:pt x="323342" y="880224"/>
                  </a:lnTo>
                  <a:lnTo>
                    <a:pt x="320929" y="878382"/>
                  </a:lnTo>
                  <a:lnTo>
                    <a:pt x="317169" y="877316"/>
                  </a:lnTo>
                  <a:lnTo>
                    <a:pt x="314972" y="877316"/>
                  </a:lnTo>
                  <a:lnTo>
                    <a:pt x="314972" y="905840"/>
                  </a:lnTo>
                  <a:lnTo>
                    <a:pt x="314972" y="908481"/>
                  </a:lnTo>
                  <a:lnTo>
                    <a:pt x="314439" y="909269"/>
                  </a:lnTo>
                  <a:lnTo>
                    <a:pt x="313715" y="910056"/>
                  </a:lnTo>
                  <a:lnTo>
                    <a:pt x="312877" y="910869"/>
                  </a:lnTo>
                  <a:lnTo>
                    <a:pt x="311505" y="911123"/>
                  </a:lnTo>
                  <a:lnTo>
                    <a:pt x="309841" y="911123"/>
                  </a:lnTo>
                  <a:lnTo>
                    <a:pt x="309841" y="910869"/>
                  </a:lnTo>
                  <a:lnTo>
                    <a:pt x="289839" y="910869"/>
                  </a:lnTo>
                  <a:lnTo>
                    <a:pt x="289839" y="903198"/>
                  </a:lnTo>
                  <a:lnTo>
                    <a:pt x="311505" y="903198"/>
                  </a:lnTo>
                  <a:lnTo>
                    <a:pt x="312877" y="903465"/>
                  </a:lnTo>
                  <a:lnTo>
                    <a:pt x="313715" y="904265"/>
                  </a:lnTo>
                  <a:lnTo>
                    <a:pt x="314439" y="905040"/>
                  </a:lnTo>
                  <a:lnTo>
                    <a:pt x="314972" y="905840"/>
                  </a:lnTo>
                  <a:lnTo>
                    <a:pt x="314972" y="877316"/>
                  </a:lnTo>
                  <a:lnTo>
                    <a:pt x="313080" y="877316"/>
                  </a:lnTo>
                  <a:lnTo>
                    <a:pt x="313080" y="889711"/>
                  </a:lnTo>
                  <a:lnTo>
                    <a:pt x="313080" y="891832"/>
                  </a:lnTo>
                  <a:lnTo>
                    <a:pt x="312877" y="892619"/>
                  </a:lnTo>
                  <a:lnTo>
                    <a:pt x="311200" y="894219"/>
                  </a:lnTo>
                  <a:lnTo>
                    <a:pt x="310108" y="894486"/>
                  </a:lnTo>
                  <a:lnTo>
                    <a:pt x="289839" y="894486"/>
                  </a:lnTo>
                  <a:lnTo>
                    <a:pt x="289839" y="887082"/>
                  </a:lnTo>
                  <a:lnTo>
                    <a:pt x="310146" y="887082"/>
                  </a:lnTo>
                  <a:lnTo>
                    <a:pt x="311200" y="887615"/>
                  </a:lnTo>
                  <a:lnTo>
                    <a:pt x="312039" y="888136"/>
                  </a:lnTo>
                  <a:lnTo>
                    <a:pt x="312877" y="888936"/>
                  </a:lnTo>
                  <a:lnTo>
                    <a:pt x="313080" y="889711"/>
                  </a:lnTo>
                  <a:lnTo>
                    <a:pt x="313080" y="877316"/>
                  </a:lnTo>
                  <a:lnTo>
                    <a:pt x="276326" y="877316"/>
                  </a:lnTo>
                  <a:lnTo>
                    <a:pt x="276326" y="921689"/>
                  </a:lnTo>
                  <a:lnTo>
                    <a:pt x="323138" y="921689"/>
                  </a:lnTo>
                  <a:lnTo>
                    <a:pt x="328790" y="917460"/>
                  </a:lnTo>
                  <a:lnTo>
                    <a:pt x="328790" y="911123"/>
                  </a:lnTo>
                  <a:lnTo>
                    <a:pt x="328790" y="906360"/>
                  </a:lnTo>
                  <a:close/>
                </a:path>
                <a:path w="723900" h="922655">
                  <a:moveTo>
                    <a:pt x="349313" y="813396"/>
                  </a:moveTo>
                  <a:lnTo>
                    <a:pt x="299885" y="813396"/>
                  </a:lnTo>
                  <a:lnTo>
                    <a:pt x="299885" y="824750"/>
                  </a:lnTo>
                  <a:lnTo>
                    <a:pt x="317690" y="824750"/>
                  </a:lnTo>
                  <a:lnTo>
                    <a:pt x="317690" y="858024"/>
                  </a:lnTo>
                  <a:lnTo>
                    <a:pt x="331508" y="858024"/>
                  </a:lnTo>
                  <a:lnTo>
                    <a:pt x="331508" y="824750"/>
                  </a:lnTo>
                  <a:lnTo>
                    <a:pt x="349313" y="824750"/>
                  </a:lnTo>
                  <a:lnTo>
                    <a:pt x="349313" y="813396"/>
                  </a:lnTo>
                  <a:close/>
                </a:path>
                <a:path w="723900" h="922655">
                  <a:moveTo>
                    <a:pt x="401561" y="887869"/>
                  </a:moveTo>
                  <a:lnTo>
                    <a:pt x="399884" y="884174"/>
                  </a:lnTo>
                  <a:lnTo>
                    <a:pt x="393395" y="878370"/>
                  </a:lnTo>
                  <a:lnTo>
                    <a:pt x="388658" y="877062"/>
                  </a:lnTo>
                  <a:lnTo>
                    <a:pt x="387527" y="877062"/>
                  </a:lnTo>
                  <a:lnTo>
                    <a:pt x="387527" y="891311"/>
                  </a:lnTo>
                  <a:lnTo>
                    <a:pt x="387527" y="894473"/>
                  </a:lnTo>
                  <a:lnTo>
                    <a:pt x="387007" y="895540"/>
                  </a:lnTo>
                  <a:lnTo>
                    <a:pt x="385851" y="896594"/>
                  </a:lnTo>
                  <a:lnTo>
                    <a:pt x="384810" y="897394"/>
                  </a:lnTo>
                  <a:lnTo>
                    <a:pt x="383451" y="897915"/>
                  </a:lnTo>
                  <a:lnTo>
                    <a:pt x="365544" y="897915"/>
                  </a:lnTo>
                  <a:lnTo>
                    <a:pt x="365544" y="887869"/>
                  </a:lnTo>
                  <a:lnTo>
                    <a:pt x="383133" y="887869"/>
                  </a:lnTo>
                  <a:lnTo>
                    <a:pt x="384810" y="888136"/>
                  </a:lnTo>
                  <a:lnTo>
                    <a:pt x="385851" y="889190"/>
                  </a:lnTo>
                  <a:lnTo>
                    <a:pt x="387007" y="890244"/>
                  </a:lnTo>
                  <a:lnTo>
                    <a:pt x="387527" y="891311"/>
                  </a:lnTo>
                  <a:lnTo>
                    <a:pt x="387527" y="877062"/>
                  </a:lnTo>
                  <a:lnTo>
                    <a:pt x="382079" y="877062"/>
                  </a:lnTo>
                  <a:lnTo>
                    <a:pt x="382079" y="877316"/>
                  </a:lnTo>
                  <a:lnTo>
                    <a:pt x="352348" y="877316"/>
                  </a:lnTo>
                  <a:lnTo>
                    <a:pt x="352348" y="921689"/>
                  </a:lnTo>
                  <a:lnTo>
                    <a:pt x="366382" y="921689"/>
                  </a:lnTo>
                  <a:lnTo>
                    <a:pt x="366382" y="908735"/>
                  </a:lnTo>
                  <a:lnTo>
                    <a:pt x="388581" y="908735"/>
                  </a:lnTo>
                  <a:lnTo>
                    <a:pt x="393395" y="907427"/>
                  </a:lnTo>
                  <a:lnTo>
                    <a:pt x="399884" y="901598"/>
                  </a:lnTo>
                  <a:lnTo>
                    <a:pt x="401561" y="897915"/>
                  </a:lnTo>
                  <a:lnTo>
                    <a:pt x="401561" y="887869"/>
                  </a:lnTo>
                  <a:close/>
                </a:path>
                <a:path w="723900" h="922655">
                  <a:moveTo>
                    <a:pt x="408266" y="813943"/>
                  </a:moveTo>
                  <a:lnTo>
                    <a:pt x="386384" y="813943"/>
                  </a:lnTo>
                  <a:lnTo>
                    <a:pt x="367220" y="850125"/>
                  </a:lnTo>
                  <a:lnTo>
                    <a:pt x="366064" y="850125"/>
                  </a:lnTo>
                  <a:lnTo>
                    <a:pt x="366903" y="848271"/>
                  </a:lnTo>
                  <a:lnTo>
                    <a:pt x="367220" y="846429"/>
                  </a:lnTo>
                  <a:lnTo>
                    <a:pt x="368261" y="842200"/>
                  </a:lnTo>
                  <a:lnTo>
                    <a:pt x="368261" y="813663"/>
                  </a:lnTo>
                  <a:lnTo>
                    <a:pt x="354761" y="813663"/>
                  </a:lnTo>
                  <a:lnTo>
                    <a:pt x="354761" y="858050"/>
                  </a:lnTo>
                  <a:lnTo>
                    <a:pt x="376428" y="858050"/>
                  </a:lnTo>
                  <a:lnTo>
                    <a:pt x="380631" y="850125"/>
                  </a:lnTo>
                  <a:lnTo>
                    <a:pt x="395592" y="821880"/>
                  </a:lnTo>
                  <a:lnTo>
                    <a:pt x="396951" y="821880"/>
                  </a:lnTo>
                  <a:lnTo>
                    <a:pt x="396113" y="823722"/>
                  </a:lnTo>
                  <a:lnTo>
                    <a:pt x="395592" y="825563"/>
                  </a:lnTo>
                  <a:lnTo>
                    <a:pt x="395274" y="827671"/>
                  </a:lnTo>
                  <a:lnTo>
                    <a:pt x="394754" y="829513"/>
                  </a:lnTo>
                  <a:lnTo>
                    <a:pt x="394754" y="858316"/>
                  </a:lnTo>
                  <a:lnTo>
                    <a:pt x="408266" y="858316"/>
                  </a:lnTo>
                  <a:lnTo>
                    <a:pt x="408266" y="821880"/>
                  </a:lnTo>
                  <a:lnTo>
                    <a:pt x="408266" y="813943"/>
                  </a:lnTo>
                  <a:close/>
                </a:path>
                <a:path w="723900" h="922655">
                  <a:moveTo>
                    <a:pt x="466902" y="114909"/>
                  </a:moveTo>
                  <a:lnTo>
                    <a:pt x="443966" y="114909"/>
                  </a:lnTo>
                  <a:lnTo>
                    <a:pt x="443344" y="114909"/>
                  </a:lnTo>
                  <a:lnTo>
                    <a:pt x="421030" y="114909"/>
                  </a:lnTo>
                  <a:lnTo>
                    <a:pt x="421030" y="92608"/>
                  </a:lnTo>
                  <a:lnTo>
                    <a:pt x="421030" y="91935"/>
                  </a:lnTo>
                  <a:lnTo>
                    <a:pt x="421030" y="69634"/>
                  </a:lnTo>
                  <a:lnTo>
                    <a:pt x="421030" y="68948"/>
                  </a:lnTo>
                  <a:lnTo>
                    <a:pt x="421030" y="46634"/>
                  </a:lnTo>
                  <a:lnTo>
                    <a:pt x="443966" y="46634"/>
                  </a:lnTo>
                  <a:lnTo>
                    <a:pt x="443966" y="23660"/>
                  </a:lnTo>
                  <a:lnTo>
                    <a:pt x="443966" y="22961"/>
                  </a:lnTo>
                  <a:lnTo>
                    <a:pt x="443966" y="0"/>
                  </a:lnTo>
                  <a:lnTo>
                    <a:pt x="420306" y="0"/>
                  </a:lnTo>
                  <a:lnTo>
                    <a:pt x="420306" y="22961"/>
                  </a:lnTo>
                  <a:lnTo>
                    <a:pt x="420306" y="23660"/>
                  </a:lnTo>
                  <a:lnTo>
                    <a:pt x="420306" y="45974"/>
                  </a:lnTo>
                  <a:lnTo>
                    <a:pt x="397370" y="45974"/>
                  </a:lnTo>
                  <a:lnTo>
                    <a:pt x="397370" y="68948"/>
                  </a:lnTo>
                  <a:lnTo>
                    <a:pt x="375069" y="68948"/>
                  </a:lnTo>
                  <a:lnTo>
                    <a:pt x="374332" y="68948"/>
                  </a:lnTo>
                  <a:lnTo>
                    <a:pt x="352132" y="68948"/>
                  </a:lnTo>
                  <a:lnTo>
                    <a:pt x="352132" y="46634"/>
                  </a:lnTo>
                  <a:lnTo>
                    <a:pt x="352132" y="45974"/>
                  </a:lnTo>
                  <a:lnTo>
                    <a:pt x="352132" y="23660"/>
                  </a:lnTo>
                  <a:lnTo>
                    <a:pt x="375069" y="23660"/>
                  </a:lnTo>
                  <a:lnTo>
                    <a:pt x="375069" y="0"/>
                  </a:lnTo>
                  <a:lnTo>
                    <a:pt x="352132" y="0"/>
                  </a:lnTo>
                  <a:lnTo>
                    <a:pt x="351409" y="0"/>
                  </a:lnTo>
                  <a:lnTo>
                    <a:pt x="351409" y="69634"/>
                  </a:lnTo>
                  <a:lnTo>
                    <a:pt x="351409" y="91935"/>
                  </a:lnTo>
                  <a:lnTo>
                    <a:pt x="329107" y="91935"/>
                  </a:lnTo>
                  <a:lnTo>
                    <a:pt x="329107" y="69634"/>
                  </a:lnTo>
                  <a:lnTo>
                    <a:pt x="351409" y="69634"/>
                  </a:lnTo>
                  <a:lnTo>
                    <a:pt x="351409" y="0"/>
                  </a:lnTo>
                  <a:lnTo>
                    <a:pt x="329107" y="0"/>
                  </a:lnTo>
                  <a:lnTo>
                    <a:pt x="328472" y="0"/>
                  </a:lnTo>
                  <a:lnTo>
                    <a:pt x="328472" y="23660"/>
                  </a:lnTo>
                  <a:lnTo>
                    <a:pt x="328472" y="45974"/>
                  </a:lnTo>
                  <a:lnTo>
                    <a:pt x="328472" y="46634"/>
                  </a:lnTo>
                  <a:lnTo>
                    <a:pt x="328472" y="68948"/>
                  </a:lnTo>
                  <a:lnTo>
                    <a:pt x="306171" y="68948"/>
                  </a:lnTo>
                  <a:lnTo>
                    <a:pt x="306171" y="45974"/>
                  </a:lnTo>
                  <a:lnTo>
                    <a:pt x="305536" y="45974"/>
                  </a:lnTo>
                  <a:lnTo>
                    <a:pt x="305536" y="92608"/>
                  </a:lnTo>
                  <a:lnTo>
                    <a:pt x="305536" y="114909"/>
                  </a:lnTo>
                  <a:lnTo>
                    <a:pt x="283235" y="114909"/>
                  </a:lnTo>
                  <a:lnTo>
                    <a:pt x="283235" y="92608"/>
                  </a:lnTo>
                  <a:lnTo>
                    <a:pt x="305536" y="92608"/>
                  </a:lnTo>
                  <a:lnTo>
                    <a:pt x="305536" y="45974"/>
                  </a:lnTo>
                  <a:lnTo>
                    <a:pt x="283235" y="45974"/>
                  </a:lnTo>
                  <a:lnTo>
                    <a:pt x="283235" y="23660"/>
                  </a:lnTo>
                  <a:lnTo>
                    <a:pt x="305536" y="23660"/>
                  </a:lnTo>
                  <a:lnTo>
                    <a:pt x="306171" y="23660"/>
                  </a:lnTo>
                  <a:lnTo>
                    <a:pt x="328472" y="23660"/>
                  </a:lnTo>
                  <a:lnTo>
                    <a:pt x="328472" y="0"/>
                  </a:lnTo>
                  <a:lnTo>
                    <a:pt x="306171" y="0"/>
                  </a:lnTo>
                  <a:lnTo>
                    <a:pt x="305536" y="0"/>
                  </a:lnTo>
                  <a:lnTo>
                    <a:pt x="282511" y="0"/>
                  </a:lnTo>
                  <a:lnTo>
                    <a:pt x="282511" y="22961"/>
                  </a:lnTo>
                  <a:lnTo>
                    <a:pt x="260197" y="22961"/>
                  </a:lnTo>
                  <a:lnTo>
                    <a:pt x="260197" y="0"/>
                  </a:lnTo>
                  <a:lnTo>
                    <a:pt x="236639" y="0"/>
                  </a:lnTo>
                  <a:lnTo>
                    <a:pt x="236639" y="22961"/>
                  </a:lnTo>
                  <a:lnTo>
                    <a:pt x="214337" y="22961"/>
                  </a:lnTo>
                  <a:lnTo>
                    <a:pt x="213614" y="22961"/>
                  </a:lnTo>
                  <a:lnTo>
                    <a:pt x="191414" y="22961"/>
                  </a:lnTo>
                  <a:lnTo>
                    <a:pt x="191414" y="0"/>
                  </a:lnTo>
                  <a:lnTo>
                    <a:pt x="167741" y="0"/>
                  </a:lnTo>
                  <a:lnTo>
                    <a:pt x="167741" y="23660"/>
                  </a:lnTo>
                  <a:lnTo>
                    <a:pt x="190677" y="23660"/>
                  </a:lnTo>
                  <a:lnTo>
                    <a:pt x="190677" y="46634"/>
                  </a:lnTo>
                  <a:lnTo>
                    <a:pt x="213614" y="46634"/>
                  </a:lnTo>
                  <a:lnTo>
                    <a:pt x="213614" y="68948"/>
                  </a:lnTo>
                  <a:lnTo>
                    <a:pt x="213614" y="69634"/>
                  </a:lnTo>
                  <a:lnTo>
                    <a:pt x="213614" y="91935"/>
                  </a:lnTo>
                  <a:lnTo>
                    <a:pt x="191414" y="91935"/>
                  </a:lnTo>
                  <a:lnTo>
                    <a:pt x="190677" y="91935"/>
                  </a:lnTo>
                  <a:lnTo>
                    <a:pt x="167741" y="91935"/>
                  </a:lnTo>
                  <a:lnTo>
                    <a:pt x="167741" y="114909"/>
                  </a:lnTo>
                  <a:lnTo>
                    <a:pt x="167741" y="115595"/>
                  </a:lnTo>
                  <a:lnTo>
                    <a:pt x="167741" y="138569"/>
                  </a:lnTo>
                  <a:lnTo>
                    <a:pt x="191414" y="138569"/>
                  </a:lnTo>
                  <a:lnTo>
                    <a:pt x="191414" y="115595"/>
                  </a:lnTo>
                  <a:lnTo>
                    <a:pt x="213614" y="115595"/>
                  </a:lnTo>
                  <a:lnTo>
                    <a:pt x="213614" y="138569"/>
                  </a:lnTo>
                  <a:lnTo>
                    <a:pt x="237274" y="138569"/>
                  </a:lnTo>
                  <a:lnTo>
                    <a:pt x="237274" y="114909"/>
                  </a:lnTo>
                  <a:lnTo>
                    <a:pt x="214337" y="114909"/>
                  </a:lnTo>
                  <a:lnTo>
                    <a:pt x="214337" y="92608"/>
                  </a:lnTo>
                  <a:lnTo>
                    <a:pt x="237274" y="92608"/>
                  </a:lnTo>
                  <a:lnTo>
                    <a:pt x="237274" y="69634"/>
                  </a:lnTo>
                  <a:lnTo>
                    <a:pt x="237274" y="68948"/>
                  </a:lnTo>
                  <a:lnTo>
                    <a:pt x="237274" y="46634"/>
                  </a:lnTo>
                  <a:lnTo>
                    <a:pt x="237274" y="45974"/>
                  </a:lnTo>
                  <a:lnTo>
                    <a:pt x="237274" y="23660"/>
                  </a:lnTo>
                  <a:lnTo>
                    <a:pt x="259575" y="23660"/>
                  </a:lnTo>
                  <a:lnTo>
                    <a:pt x="259575" y="46634"/>
                  </a:lnTo>
                  <a:lnTo>
                    <a:pt x="282511" y="46634"/>
                  </a:lnTo>
                  <a:lnTo>
                    <a:pt x="282511" y="68948"/>
                  </a:lnTo>
                  <a:lnTo>
                    <a:pt x="282511" y="69634"/>
                  </a:lnTo>
                  <a:lnTo>
                    <a:pt x="282511" y="91935"/>
                  </a:lnTo>
                  <a:lnTo>
                    <a:pt x="259575" y="91935"/>
                  </a:lnTo>
                  <a:lnTo>
                    <a:pt x="259575" y="114909"/>
                  </a:lnTo>
                  <a:lnTo>
                    <a:pt x="259575" y="115595"/>
                  </a:lnTo>
                  <a:lnTo>
                    <a:pt x="259575" y="138569"/>
                  </a:lnTo>
                  <a:lnTo>
                    <a:pt x="282511" y="138569"/>
                  </a:lnTo>
                  <a:lnTo>
                    <a:pt x="352132" y="138569"/>
                  </a:lnTo>
                  <a:lnTo>
                    <a:pt x="352132" y="115595"/>
                  </a:lnTo>
                  <a:lnTo>
                    <a:pt x="352132" y="114909"/>
                  </a:lnTo>
                  <a:lnTo>
                    <a:pt x="352132" y="92608"/>
                  </a:lnTo>
                  <a:lnTo>
                    <a:pt x="374332" y="92608"/>
                  </a:lnTo>
                  <a:lnTo>
                    <a:pt x="375069" y="92608"/>
                  </a:lnTo>
                  <a:lnTo>
                    <a:pt x="397370" y="92608"/>
                  </a:lnTo>
                  <a:lnTo>
                    <a:pt x="397370" y="114909"/>
                  </a:lnTo>
                  <a:lnTo>
                    <a:pt x="374446" y="114909"/>
                  </a:lnTo>
                  <a:lnTo>
                    <a:pt x="374446" y="138569"/>
                  </a:lnTo>
                  <a:lnTo>
                    <a:pt x="397370" y="138569"/>
                  </a:lnTo>
                  <a:lnTo>
                    <a:pt x="398005" y="138569"/>
                  </a:lnTo>
                  <a:lnTo>
                    <a:pt x="466902" y="138569"/>
                  </a:lnTo>
                  <a:lnTo>
                    <a:pt x="466902" y="114909"/>
                  </a:lnTo>
                  <a:close/>
                </a:path>
                <a:path w="723900" h="922655">
                  <a:moveTo>
                    <a:pt x="468045" y="895019"/>
                  </a:moveTo>
                  <a:lnTo>
                    <a:pt x="467004" y="891057"/>
                  </a:lnTo>
                  <a:lnTo>
                    <a:pt x="464489" y="887615"/>
                  </a:lnTo>
                  <a:lnTo>
                    <a:pt x="462394" y="884186"/>
                  </a:lnTo>
                  <a:lnTo>
                    <a:pt x="458838" y="881545"/>
                  </a:lnTo>
                  <a:lnTo>
                    <a:pt x="454025" y="879335"/>
                  </a:lnTo>
                  <a:lnTo>
                    <a:pt x="454025" y="897382"/>
                  </a:lnTo>
                  <a:lnTo>
                    <a:pt x="454025" y="901623"/>
                  </a:lnTo>
                  <a:lnTo>
                    <a:pt x="453491" y="903732"/>
                  </a:lnTo>
                  <a:lnTo>
                    <a:pt x="452132" y="905573"/>
                  </a:lnTo>
                  <a:lnTo>
                    <a:pt x="450951" y="907440"/>
                  </a:lnTo>
                  <a:lnTo>
                    <a:pt x="449046" y="908761"/>
                  </a:lnTo>
                  <a:lnTo>
                    <a:pt x="444284" y="910869"/>
                  </a:lnTo>
                  <a:lnTo>
                    <a:pt x="441032" y="911377"/>
                  </a:lnTo>
                  <a:lnTo>
                    <a:pt x="433705" y="911377"/>
                  </a:lnTo>
                  <a:lnTo>
                    <a:pt x="420725" y="901623"/>
                  </a:lnTo>
                  <a:lnTo>
                    <a:pt x="420725" y="897382"/>
                  </a:lnTo>
                  <a:lnTo>
                    <a:pt x="433705" y="887615"/>
                  </a:lnTo>
                  <a:lnTo>
                    <a:pt x="441248" y="887615"/>
                  </a:lnTo>
                  <a:lnTo>
                    <a:pt x="454025" y="897382"/>
                  </a:lnTo>
                  <a:lnTo>
                    <a:pt x="454025" y="879335"/>
                  </a:lnTo>
                  <a:lnTo>
                    <a:pt x="449618" y="877303"/>
                  </a:lnTo>
                  <a:lnTo>
                    <a:pt x="443966" y="876249"/>
                  </a:lnTo>
                  <a:lnTo>
                    <a:pt x="430987" y="876249"/>
                  </a:lnTo>
                  <a:lnTo>
                    <a:pt x="425323" y="877303"/>
                  </a:lnTo>
                  <a:lnTo>
                    <a:pt x="420725" y="879424"/>
                  </a:lnTo>
                  <a:lnTo>
                    <a:pt x="416115" y="881265"/>
                  </a:lnTo>
                  <a:lnTo>
                    <a:pt x="412864" y="884186"/>
                  </a:lnTo>
                  <a:lnTo>
                    <a:pt x="408051" y="891057"/>
                  </a:lnTo>
                  <a:lnTo>
                    <a:pt x="406895" y="895019"/>
                  </a:lnTo>
                  <a:lnTo>
                    <a:pt x="406908" y="903998"/>
                  </a:lnTo>
                  <a:lnTo>
                    <a:pt x="430987" y="922464"/>
                  </a:lnTo>
                  <a:lnTo>
                    <a:pt x="443966" y="922464"/>
                  </a:lnTo>
                  <a:lnTo>
                    <a:pt x="449618" y="921689"/>
                  </a:lnTo>
                  <a:lnTo>
                    <a:pt x="454228" y="919568"/>
                  </a:lnTo>
                  <a:lnTo>
                    <a:pt x="458838" y="917727"/>
                  </a:lnTo>
                  <a:lnTo>
                    <a:pt x="462394" y="914819"/>
                  </a:lnTo>
                  <a:lnTo>
                    <a:pt x="464489" y="911377"/>
                  </a:lnTo>
                  <a:lnTo>
                    <a:pt x="467004" y="907948"/>
                  </a:lnTo>
                  <a:lnTo>
                    <a:pt x="468045" y="903998"/>
                  </a:lnTo>
                  <a:lnTo>
                    <a:pt x="468045" y="895019"/>
                  </a:lnTo>
                  <a:close/>
                </a:path>
                <a:path w="723900" h="922655">
                  <a:moveTo>
                    <a:pt x="470242" y="842987"/>
                  </a:moveTo>
                  <a:lnTo>
                    <a:pt x="469099" y="840613"/>
                  </a:lnTo>
                  <a:lnTo>
                    <a:pt x="468287" y="839812"/>
                  </a:lnTo>
                  <a:lnTo>
                    <a:pt x="467207" y="838758"/>
                  </a:lnTo>
                  <a:lnTo>
                    <a:pt x="465328" y="836637"/>
                  </a:lnTo>
                  <a:lnTo>
                    <a:pt x="462610" y="835583"/>
                  </a:lnTo>
                  <a:lnTo>
                    <a:pt x="458838" y="835317"/>
                  </a:lnTo>
                  <a:lnTo>
                    <a:pt x="458838" y="834263"/>
                  </a:lnTo>
                  <a:lnTo>
                    <a:pt x="468579" y="827659"/>
                  </a:lnTo>
                  <a:lnTo>
                    <a:pt x="468579" y="823683"/>
                  </a:lnTo>
                  <a:lnTo>
                    <a:pt x="468579" y="821334"/>
                  </a:lnTo>
                  <a:lnTo>
                    <a:pt x="467207" y="818692"/>
                  </a:lnTo>
                  <a:lnTo>
                    <a:pt x="462394" y="814997"/>
                  </a:lnTo>
                  <a:lnTo>
                    <a:pt x="458622" y="813930"/>
                  </a:lnTo>
                  <a:lnTo>
                    <a:pt x="456425" y="813930"/>
                  </a:lnTo>
                  <a:lnTo>
                    <a:pt x="456425" y="842454"/>
                  </a:lnTo>
                  <a:lnTo>
                    <a:pt x="456425" y="845083"/>
                  </a:lnTo>
                  <a:lnTo>
                    <a:pt x="455904" y="845870"/>
                  </a:lnTo>
                  <a:lnTo>
                    <a:pt x="454228" y="847471"/>
                  </a:lnTo>
                  <a:lnTo>
                    <a:pt x="452970" y="847725"/>
                  </a:lnTo>
                  <a:lnTo>
                    <a:pt x="451294" y="847725"/>
                  </a:lnTo>
                  <a:lnTo>
                    <a:pt x="451294" y="847471"/>
                  </a:lnTo>
                  <a:lnTo>
                    <a:pt x="431292" y="847471"/>
                  </a:lnTo>
                  <a:lnTo>
                    <a:pt x="431292" y="839812"/>
                  </a:lnTo>
                  <a:lnTo>
                    <a:pt x="452970" y="839812"/>
                  </a:lnTo>
                  <a:lnTo>
                    <a:pt x="454228" y="840066"/>
                  </a:lnTo>
                  <a:lnTo>
                    <a:pt x="455904" y="841654"/>
                  </a:lnTo>
                  <a:lnTo>
                    <a:pt x="456425" y="842454"/>
                  </a:lnTo>
                  <a:lnTo>
                    <a:pt x="456425" y="813930"/>
                  </a:lnTo>
                  <a:lnTo>
                    <a:pt x="454545" y="813930"/>
                  </a:lnTo>
                  <a:lnTo>
                    <a:pt x="454545" y="826325"/>
                  </a:lnTo>
                  <a:lnTo>
                    <a:pt x="454545" y="828433"/>
                  </a:lnTo>
                  <a:lnTo>
                    <a:pt x="454202" y="829513"/>
                  </a:lnTo>
                  <a:lnTo>
                    <a:pt x="453491" y="830021"/>
                  </a:lnTo>
                  <a:lnTo>
                    <a:pt x="452653" y="830821"/>
                  </a:lnTo>
                  <a:lnTo>
                    <a:pt x="451573" y="831100"/>
                  </a:lnTo>
                  <a:lnTo>
                    <a:pt x="431292" y="831100"/>
                  </a:lnTo>
                  <a:lnTo>
                    <a:pt x="431292" y="823683"/>
                  </a:lnTo>
                  <a:lnTo>
                    <a:pt x="451612" y="823683"/>
                  </a:lnTo>
                  <a:lnTo>
                    <a:pt x="452653" y="824217"/>
                  </a:lnTo>
                  <a:lnTo>
                    <a:pt x="453491" y="824738"/>
                  </a:lnTo>
                  <a:lnTo>
                    <a:pt x="454228" y="825538"/>
                  </a:lnTo>
                  <a:lnTo>
                    <a:pt x="454545" y="826325"/>
                  </a:lnTo>
                  <a:lnTo>
                    <a:pt x="454545" y="813930"/>
                  </a:lnTo>
                  <a:lnTo>
                    <a:pt x="417791" y="813930"/>
                  </a:lnTo>
                  <a:lnTo>
                    <a:pt x="417791" y="858291"/>
                  </a:lnTo>
                  <a:lnTo>
                    <a:pt x="464489" y="858291"/>
                  </a:lnTo>
                  <a:lnTo>
                    <a:pt x="470242" y="854075"/>
                  </a:lnTo>
                  <a:lnTo>
                    <a:pt x="470242" y="847725"/>
                  </a:lnTo>
                  <a:lnTo>
                    <a:pt x="470242" y="842987"/>
                  </a:lnTo>
                  <a:close/>
                </a:path>
                <a:path w="723900" h="922655">
                  <a:moveTo>
                    <a:pt x="529729" y="813663"/>
                  </a:moveTo>
                  <a:lnTo>
                    <a:pt x="515696" y="813663"/>
                  </a:lnTo>
                  <a:lnTo>
                    <a:pt x="515696" y="829513"/>
                  </a:lnTo>
                  <a:lnTo>
                    <a:pt x="490461" y="829513"/>
                  </a:lnTo>
                  <a:lnTo>
                    <a:pt x="490461" y="813663"/>
                  </a:lnTo>
                  <a:lnTo>
                    <a:pt x="476427" y="813663"/>
                  </a:lnTo>
                  <a:lnTo>
                    <a:pt x="476427" y="858024"/>
                  </a:lnTo>
                  <a:lnTo>
                    <a:pt x="490461" y="858024"/>
                  </a:lnTo>
                  <a:lnTo>
                    <a:pt x="490461" y="840613"/>
                  </a:lnTo>
                  <a:lnTo>
                    <a:pt x="515696" y="840613"/>
                  </a:lnTo>
                  <a:lnTo>
                    <a:pt x="515696" y="858024"/>
                  </a:lnTo>
                  <a:lnTo>
                    <a:pt x="529729" y="858024"/>
                  </a:lnTo>
                  <a:lnTo>
                    <a:pt x="529729" y="840613"/>
                  </a:lnTo>
                  <a:lnTo>
                    <a:pt x="529729" y="829513"/>
                  </a:lnTo>
                  <a:lnTo>
                    <a:pt x="529729" y="813663"/>
                  </a:lnTo>
                  <a:close/>
                </a:path>
                <a:path w="723900" h="922655">
                  <a:moveTo>
                    <a:pt x="534339" y="895019"/>
                  </a:moveTo>
                  <a:lnTo>
                    <a:pt x="533806" y="891311"/>
                  </a:lnTo>
                  <a:lnTo>
                    <a:pt x="532130" y="888136"/>
                  </a:lnTo>
                  <a:lnTo>
                    <a:pt x="531253" y="887082"/>
                  </a:lnTo>
                  <a:lnTo>
                    <a:pt x="529729" y="885228"/>
                  </a:lnTo>
                  <a:lnTo>
                    <a:pt x="527316" y="882599"/>
                  </a:lnTo>
                  <a:lnTo>
                    <a:pt x="523760" y="880211"/>
                  </a:lnTo>
                  <a:lnTo>
                    <a:pt x="515175" y="877049"/>
                  </a:lnTo>
                  <a:lnTo>
                    <a:pt x="510565" y="876249"/>
                  </a:lnTo>
                  <a:lnTo>
                    <a:pt x="497573" y="876249"/>
                  </a:lnTo>
                  <a:lnTo>
                    <a:pt x="492137" y="877303"/>
                  </a:lnTo>
                  <a:lnTo>
                    <a:pt x="487527" y="879424"/>
                  </a:lnTo>
                  <a:lnTo>
                    <a:pt x="482917" y="881265"/>
                  </a:lnTo>
                  <a:lnTo>
                    <a:pt x="479463" y="884174"/>
                  </a:lnTo>
                  <a:lnTo>
                    <a:pt x="477266" y="887615"/>
                  </a:lnTo>
                  <a:lnTo>
                    <a:pt x="474853" y="891057"/>
                  </a:lnTo>
                  <a:lnTo>
                    <a:pt x="473786" y="894715"/>
                  </a:lnTo>
                  <a:lnTo>
                    <a:pt x="473710" y="903986"/>
                  </a:lnTo>
                  <a:lnTo>
                    <a:pt x="475068" y="907948"/>
                  </a:lnTo>
                  <a:lnTo>
                    <a:pt x="497573" y="922464"/>
                  </a:lnTo>
                  <a:lnTo>
                    <a:pt x="504075" y="922464"/>
                  </a:lnTo>
                  <a:lnTo>
                    <a:pt x="504075" y="921677"/>
                  </a:lnTo>
                  <a:lnTo>
                    <a:pt x="509930" y="921677"/>
                  </a:lnTo>
                  <a:lnTo>
                    <a:pt x="515061" y="920877"/>
                  </a:lnTo>
                  <a:lnTo>
                    <a:pt x="519468" y="919289"/>
                  </a:lnTo>
                  <a:lnTo>
                    <a:pt x="524065" y="917714"/>
                  </a:lnTo>
                  <a:lnTo>
                    <a:pt x="527316" y="915593"/>
                  </a:lnTo>
                  <a:lnTo>
                    <a:pt x="531253" y="910844"/>
                  </a:lnTo>
                  <a:lnTo>
                    <a:pt x="532130" y="909789"/>
                  </a:lnTo>
                  <a:lnTo>
                    <a:pt x="533806" y="906627"/>
                  </a:lnTo>
                  <a:lnTo>
                    <a:pt x="534187" y="903986"/>
                  </a:lnTo>
                  <a:lnTo>
                    <a:pt x="534289" y="903185"/>
                  </a:lnTo>
                  <a:lnTo>
                    <a:pt x="534327" y="902919"/>
                  </a:lnTo>
                  <a:lnTo>
                    <a:pt x="520306" y="902919"/>
                  </a:lnTo>
                  <a:lnTo>
                    <a:pt x="519671" y="905027"/>
                  </a:lnTo>
                  <a:lnTo>
                    <a:pt x="518096" y="906881"/>
                  </a:lnTo>
                  <a:lnTo>
                    <a:pt x="512660" y="910043"/>
                  </a:lnTo>
                  <a:lnTo>
                    <a:pt x="507530" y="910844"/>
                  </a:lnTo>
                  <a:lnTo>
                    <a:pt x="500507" y="910844"/>
                  </a:lnTo>
                  <a:lnTo>
                    <a:pt x="497573" y="910323"/>
                  </a:lnTo>
                  <a:lnTo>
                    <a:pt x="495173" y="909269"/>
                  </a:lnTo>
                  <a:lnTo>
                    <a:pt x="492658" y="908215"/>
                  </a:lnTo>
                  <a:lnTo>
                    <a:pt x="491083" y="906881"/>
                  </a:lnTo>
                  <a:lnTo>
                    <a:pt x="488365" y="903185"/>
                  </a:lnTo>
                  <a:lnTo>
                    <a:pt x="487845" y="901077"/>
                  </a:lnTo>
                  <a:lnTo>
                    <a:pt x="487845" y="896848"/>
                  </a:lnTo>
                  <a:lnTo>
                    <a:pt x="495173" y="888657"/>
                  </a:lnTo>
                  <a:lnTo>
                    <a:pt x="497560" y="887615"/>
                  </a:lnTo>
                  <a:lnTo>
                    <a:pt x="499148" y="887082"/>
                  </a:lnTo>
                  <a:lnTo>
                    <a:pt x="508889" y="887082"/>
                  </a:lnTo>
                  <a:lnTo>
                    <a:pt x="520306" y="895019"/>
                  </a:lnTo>
                  <a:lnTo>
                    <a:pt x="534339" y="895019"/>
                  </a:lnTo>
                  <a:close/>
                </a:path>
                <a:path w="723900" h="922655">
                  <a:moveTo>
                    <a:pt x="535901" y="114909"/>
                  </a:moveTo>
                  <a:lnTo>
                    <a:pt x="512864" y="114909"/>
                  </a:lnTo>
                  <a:lnTo>
                    <a:pt x="512241" y="114909"/>
                  </a:lnTo>
                  <a:lnTo>
                    <a:pt x="489204" y="114909"/>
                  </a:lnTo>
                  <a:lnTo>
                    <a:pt x="489204" y="138569"/>
                  </a:lnTo>
                  <a:lnTo>
                    <a:pt x="512241" y="138569"/>
                  </a:lnTo>
                  <a:lnTo>
                    <a:pt x="512864" y="138569"/>
                  </a:lnTo>
                  <a:lnTo>
                    <a:pt x="535901" y="138569"/>
                  </a:lnTo>
                  <a:lnTo>
                    <a:pt x="535901" y="114909"/>
                  </a:lnTo>
                  <a:close/>
                </a:path>
                <a:path w="723900" h="922655">
                  <a:moveTo>
                    <a:pt x="558838" y="0"/>
                  </a:moveTo>
                  <a:lnTo>
                    <a:pt x="535901" y="0"/>
                  </a:lnTo>
                  <a:lnTo>
                    <a:pt x="535165" y="0"/>
                  </a:lnTo>
                  <a:lnTo>
                    <a:pt x="512864" y="0"/>
                  </a:lnTo>
                  <a:lnTo>
                    <a:pt x="512241" y="0"/>
                  </a:lnTo>
                  <a:lnTo>
                    <a:pt x="512241" y="23660"/>
                  </a:lnTo>
                  <a:lnTo>
                    <a:pt x="512241" y="45974"/>
                  </a:lnTo>
                  <a:lnTo>
                    <a:pt x="489940" y="45974"/>
                  </a:lnTo>
                  <a:lnTo>
                    <a:pt x="489940" y="23660"/>
                  </a:lnTo>
                  <a:lnTo>
                    <a:pt x="512241" y="23660"/>
                  </a:lnTo>
                  <a:lnTo>
                    <a:pt x="512241" y="0"/>
                  </a:lnTo>
                  <a:lnTo>
                    <a:pt x="489940" y="0"/>
                  </a:lnTo>
                  <a:lnTo>
                    <a:pt x="489204" y="0"/>
                  </a:lnTo>
                  <a:lnTo>
                    <a:pt x="466267" y="0"/>
                  </a:lnTo>
                  <a:lnTo>
                    <a:pt x="466267" y="22961"/>
                  </a:lnTo>
                  <a:lnTo>
                    <a:pt x="466267" y="23660"/>
                  </a:lnTo>
                  <a:lnTo>
                    <a:pt x="466267" y="46634"/>
                  </a:lnTo>
                  <a:lnTo>
                    <a:pt x="489204" y="46634"/>
                  </a:lnTo>
                  <a:lnTo>
                    <a:pt x="489204" y="68948"/>
                  </a:lnTo>
                  <a:lnTo>
                    <a:pt x="466267" y="68948"/>
                  </a:lnTo>
                  <a:lnTo>
                    <a:pt x="466267" y="92608"/>
                  </a:lnTo>
                  <a:lnTo>
                    <a:pt x="489940" y="92608"/>
                  </a:lnTo>
                  <a:lnTo>
                    <a:pt x="489940" y="69634"/>
                  </a:lnTo>
                  <a:lnTo>
                    <a:pt x="512864" y="69634"/>
                  </a:lnTo>
                  <a:lnTo>
                    <a:pt x="512864" y="46634"/>
                  </a:lnTo>
                  <a:lnTo>
                    <a:pt x="535165" y="46634"/>
                  </a:lnTo>
                  <a:lnTo>
                    <a:pt x="535165" y="69634"/>
                  </a:lnTo>
                  <a:lnTo>
                    <a:pt x="558838" y="69634"/>
                  </a:lnTo>
                  <a:lnTo>
                    <a:pt x="558838" y="46634"/>
                  </a:lnTo>
                  <a:lnTo>
                    <a:pt x="558838" y="45974"/>
                  </a:lnTo>
                  <a:lnTo>
                    <a:pt x="558838" y="23660"/>
                  </a:lnTo>
                  <a:lnTo>
                    <a:pt x="558838" y="22961"/>
                  </a:lnTo>
                  <a:lnTo>
                    <a:pt x="558838" y="0"/>
                  </a:lnTo>
                  <a:close/>
                </a:path>
                <a:path w="723900" h="922655">
                  <a:moveTo>
                    <a:pt x="586346" y="836904"/>
                  </a:moveTo>
                  <a:lnTo>
                    <a:pt x="584593" y="833208"/>
                  </a:lnTo>
                  <a:lnTo>
                    <a:pt x="578104" y="827405"/>
                  </a:lnTo>
                  <a:lnTo>
                    <a:pt x="573278" y="826071"/>
                  </a:lnTo>
                  <a:lnTo>
                    <a:pt x="572135" y="826071"/>
                  </a:lnTo>
                  <a:lnTo>
                    <a:pt x="572135" y="840613"/>
                  </a:lnTo>
                  <a:lnTo>
                    <a:pt x="572135" y="843775"/>
                  </a:lnTo>
                  <a:lnTo>
                    <a:pt x="571614" y="844829"/>
                  </a:lnTo>
                  <a:lnTo>
                    <a:pt x="570560" y="845883"/>
                  </a:lnTo>
                  <a:lnTo>
                    <a:pt x="569518" y="846696"/>
                  </a:lnTo>
                  <a:lnTo>
                    <a:pt x="567842" y="847204"/>
                  </a:lnTo>
                  <a:lnTo>
                    <a:pt x="552132" y="847204"/>
                  </a:lnTo>
                  <a:lnTo>
                    <a:pt x="552132" y="836904"/>
                  </a:lnTo>
                  <a:lnTo>
                    <a:pt x="567842" y="836904"/>
                  </a:lnTo>
                  <a:lnTo>
                    <a:pt x="569404" y="837425"/>
                  </a:lnTo>
                  <a:lnTo>
                    <a:pt x="570560" y="838479"/>
                  </a:lnTo>
                  <a:lnTo>
                    <a:pt x="571614" y="839292"/>
                  </a:lnTo>
                  <a:lnTo>
                    <a:pt x="572135" y="840613"/>
                  </a:lnTo>
                  <a:lnTo>
                    <a:pt x="572135" y="826071"/>
                  </a:lnTo>
                  <a:lnTo>
                    <a:pt x="566788" y="826071"/>
                  </a:lnTo>
                  <a:lnTo>
                    <a:pt x="566788" y="825817"/>
                  </a:lnTo>
                  <a:lnTo>
                    <a:pt x="553288" y="825817"/>
                  </a:lnTo>
                  <a:lnTo>
                    <a:pt x="553288" y="813409"/>
                  </a:lnTo>
                  <a:lnTo>
                    <a:pt x="539153" y="813409"/>
                  </a:lnTo>
                  <a:lnTo>
                    <a:pt x="539153" y="857770"/>
                  </a:lnTo>
                  <a:lnTo>
                    <a:pt x="573278" y="857770"/>
                  </a:lnTo>
                  <a:lnTo>
                    <a:pt x="578104" y="856449"/>
                  </a:lnTo>
                  <a:lnTo>
                    <a:pt x="581342" y="853554"/>
                  </a:lnTo>
                  <a:lnTo>
                    <a:pt x="584911" y="850646"/>
                  </a:lnTo>
                  <a:lnTo>
                    <a:pt x="586270" y="847204"/>
                  </a:lnTo>
                  <a:lnTo>
                    <a:pt x="586346" y="836904"/>
                  </a:lnTo>
                  <a:close/>
                </a:path>
                <a:path w="723900" h="922655">
                  <a:moveTo>
                    <a:pt x="599782" y="895019"/>
                  </a:moveTo>
                  <a:lnTo>
                    <a:pt x="599249" y="891311"/>
                  </a:lnTo>
                  <a:lnTo>
                    <a:pt x="597573" y="888136"/>
                  </a:lnTo>
                  <a:lnTo>
                    <a:pt x="596696" y="887082"/>
                  </a:lnTo>
                  <a:lnTo>
                    <a:pt x="595172" y="885228"/>
                  </a:lnTo>
                  <a:lnTo>
                    <a:pt x="592759" y="882599"/>
                  </a:lnTo>
                  <a:lnTo>
                    <a:pt x="589203" y="880211"/>
                  </a:lnTo>
                  <a:lnTo>
                    <a:pt x="580504" y="877049"/>
                  </a:lnTo>
                  <a:lnTo>
                    <a:pt x="576008" y="876249"/>
                  </a:lnTo>
                  <a:lnTo>
                    <a:pt x="563016" y="876249"/>
                  </a:lnTo>
                  <a:lnTo>
                    <a:pt x="557580" y="877303"/>
                  </a:lnTo>
                  <a:lnTo>
                    <a:pt x="552970" y="879424"/>
                  </a:lnTo>
                  <a:lnTo>
                    <a:pt x="548360" y="881265"/>
                  </a:lnTo>
                  <a:lnTo>
                    <a:pt x="544906" y="884174"/>
                  </a:lnTo>
                  <a:lnTo>
                    <a:pt x="542709" y="887615"/>
                  </a:lnTo>
                  <a:lnTo>
                    <a:pt x="540296" y="891057"/>
                  </a:lnTo>
                  <a:lnTo>
                    <a:pt x="539229" y="894715"/>
                  </a:lnTo>
                  <a:lnTo>
                    <a:pt x="539153" y="903986"/>
                  </a:lnTo>
                  <a:lnTo>
                    <a:pt x="540512" y="907948"/>
                  </a:lnTo>
                  <a:lnTo>
                    <a:pt x="563016" y="922464"/>
                  </a:lnTo>
                  <a:lnTo>
                    <a:pt x="569518" y="922464"/>
                  </a:lnTo>
                  <a:lnTo>
                    <a:pt x="569518" y="921677"/>
                  </a:lnTo>
                  <a:lnTo>
                    <a:pt x="575373" y="921677"/>
                  </a:lnTo>
                  <a:lnTo>
                    <a:pt x="580504" y="920877"/>
                  </a:lnTo>
                  <a:lnTo>
                    <a:pt x="584911" y="919289"/>
                  </a:lnTo>
                  <a:lnTo>
                    <a:pt x="589508" y="917714"/>
                  </a:lnTo>
                  <a:lnTo>
                    <a:pt x="592759" y="915593"/>
                  </a:lnTo>
                  <a:lnTo>
                    <a:pt x="596696" y="910844"/>
                  </a:lnTo>
                  <a:lnTo>
                    <a:pt x="597573" y="909789"/>
                  </a:lnTo>
                  <a:lnTo>
                    <a:pt x="599249" y="906627"/>
                  </a:lnTo>
                  <a:lnTo>
                    <a:pt x="599630" y="903986"/>
                  </a:lnTo>
                  <a:lnTo>
                    <a:pt x="599732" y="903185"/>
                  </a:lnTo>
                  <a:lnTo>
                    <a:pt x="599770" y="902919"/>
                  </a:lnTo>
                  <a:lnTo>
                    <a:pt x="585749" y="902919"/>
                  </a:lnTo>
                  <a:lnTo>
                    <a:pt x="585114" y="905027"/>
                  </a:lnTo>
                  <a:lnTo>
                    <a:pt x="583539" y="906881"/>
                  </a:lnTo>
                  <a:lnTo>
                    <a:pt x="578104" y="910043"/>
                  </a:lnTo>
                  <a:lnTo>
                    <a:pt x="572973" y="910844"/>
                  </a:lnTo>
                  <a:lnTo>
                    <a:pt x="565950" y="910844"/>
                  </a:lnTo>
                  <a:lnTo>
                    <a:pt x="553288" y="901077"/>
                  </a:lnTo>
                  <a:lnTo>
                    <a:pt x="553288" y="896848"/>
                  </a:lnTo>
                  <a:lnTo>
                    <a:pt x="564591" y="887082"/>
                  </a:lnTo>
                  <a:lnTo>
                    <a:pt x="574332" y="887082"/>
                  </a:lnTo>
                  <a:lnTo>
                    <a:pt x="585749" y="895019"/>
                  </a:lnTo>
                  <a:lnTo>
                    <a:pt x="599782" y="895019"/>
                  </a:lnTo>
                  <a:close/>
                </a:path>
                <a:path w="723900" h="922655">
                  <a:moveTo>
                    <a:pt x="605218" y="813663"/>
                  </a:moveTo>
                  <a:lnTo>
                    <a:pt x="591083" y="813663"/>
                  </a:lnTo>
                  <a:lnTo>
                    <a:pt x="591083" y="858024"/>
                  </a:lnTo>
                  <a:lnTo>
                    <a:pt x="605218" y="858024"/>
                  </a:lnTo>
                  <a:lnTo>
                    <a:pt x="605218" y="813663"/>
                  </a:lnTo>
                  <a:close/>
                </a:path>
                <a:path w="723900" h="922655">
                  <a:moveTo>
                    <a:pt x="660082" y="877316"/>
                  </a:moveTo>
                  <a:lnTo>
                    <a:pt x="638098" y="877316"/>
                  </a:lnTo>
                  <a:lnTo>
                    <a:pt x="618934" y="913511"/>
                  </a:lnTo>
                  <a:lnTo>
                    <a:pt x="617893" y="913511"/>
                  </a:lnTo>
                  <a:lnTo>
                    <a:pt x="618731" y="911644"/>
                  </a:lnTo>
                  <a:lnTo>
                    <a:pt x="619252" y="909535"/>
                  </a:lnTo>
                  <a:lnTo>
                    <a:pt x="619455" y="907681"/>
                  </a:lnTo>
                  <a:lnTo>
                    <a:pt x="620090" y="905573"/>
                  </a:lnTo>
                  <a:lnTo>
                    <a:pt x="620090" y="877049"/>
                  </a:lnTo>
                  <a:lnTo>
                    <a:pt x="606475" y="877049"/>
                  </a:lnTo>
                  <a:lnTo>
                    <a:pt x="606475" y="921435"/>
                  </a:lnTo>
                  <a:lnTo>
                    <a:pt x="628154" y="921435"/>
                  </a:lnTo>
                  <a:lnTo>
                    <a:pt x="632345" y="913511"/>
                  </a:lnTo>
                  <a:lnTo>
                    <a:pt x="647306" y="885240"/>
                  </a:lnTo>
                  <a:lnTo>
                    <a:pt x="648677" y="885240"/>
                  </a:lnTo>
                  <a:lnTo>
                    <a:pt x="647839" y="887082"/>
                  </a:lnTo>
                  <a:lnTo>
                    <a:pt x="647306" y="888936"/>
                  </a:lnTo>
                  <a:lnTo>
                    <a:pt x="647103" y="891057"/>
                  </a:lnTo>
                  <a:lnTo>
                    <a:pt x="646468" y="892898"/>
                  </a:lnTo>
                  <a:lnTo>
                    <a:pt x="646480" y="921689"/>
                  </a:lnTo>
                  <a:lnTo>
                    <a:pt x="660082" y="921689"/>
                  </a:lnTo>
                  <a:lnTo>
                    <a:pt x="660082" y="885240"/>
                  </a:lnTo>
                  <a:lnTo>
                    <a:pt x="660082" y="877316"/>
                  </a:lnTo>
                  <a:close/>
                </a:path>
                <a:path w="723900" h="922655">
                  <a:moveTo>
                    <a:pt x="660920" y="797560"/>
                  </a:moveTo>
                  <a:lnTo>
                    <a:pt x="649516" y="797560"/>
                  </a:lnTo>
                  <a:lnTo>
                    <a:pt x="649516" y="798614"/>
                  </a:lnTo>
                  <a:lnTo>
                    <a:pt x="648665" y="799680"/>
                  </a:lnTo>
                  <a:lnTo>
                    <a:pt x="646582" y="801255"/>
                  </a:lnTo>
                  <a:lnTo>
                    <a:pt x="644690" y="801522"/>
                  </a:lnTo>
                  <a:lnTo>
                    <a:pt x="640295" y="801522"/>
                  </a:lnTo>
                  <a:lnTo>
                    <a:pt x="638721" y="801255"/>
                  </a:lnTo>
                  <a:lnTo>
                    <a:pt x="636003" y="799680"/>
                  </a:lnTo>
                  <a:lnTo>
                    <a:pt x="635165" y="798880"/>
                  </a:lnTo>
                  <a:lnTo>
                    <a:pt x="635165" y="797560"/>
                  </a:lnTo>
                  <a:lnTo>
                    <a:pt x="623862" y="797560"/>
                  </a:lnTo>
                  <a:lnTo>
                    <a:pt x="624344" y="801255"/>
                  </a:lnTo>
                  <a:lnTo>
                    <a:pt x="624382" y="801522"/>
                  </a:lnTo>
                  <a:lnTo>
                    <a:pt x="625957" y="804684"/>
                  </a:lnTo>
                  <a:lnTo>
                    <a:pt x="628992" y="806805"/>
                  </a:lnTo>
                  <a:lnTo>
                    <a:pt x="631964" y="808926"/>
                  </a:lnTo>
                  <a:lnTo>
                    <a:pt x="636524" y="809967"/>
                  </a:lnTo>
                  <a:lnTo>
                    <a:pt x="648144" y="809967"/>
                  </a:lnTo>
                  <a:lnTo>
                    <a:pt x="652754" y="808926"/>
                  </a:lnTo>
                  <a:lnTo>
                    <a:pt x="655688" y="806805"/>
                  </a:lnTo>
                  <a:lnTo>
                    <a:pt x="658723" y="804684"/>
                  </a:lnTo>
                  <a:lnTo>
                    <a:pt x="660298" y="801522"/>
                  </a:lnTo>
                  <a:lnTo>
                    <a:pt x="660920" y="797560"/>
                  </a:lnTo>
                  <a:close/>
                </a:path>
                <a:path w="723900" h="922655">
                  <a:moveTo>
                    <a:pt x="668147" y="813943"/>
                  </a:moveTo>
                  <a:lnTo>
                    <a:pt x="646264" y="813943"/>
                  </a:lnTo>
                  <a:lnTo>
                    <a:pt x="627100" y="850125"/>
                  </a:lnTo>
                  <a:lnTo>
                    <a:pt x="625957" y="850125"/>
                  </a:lnTo>
                  <a:lnTo>
                    <a:pt x="626795" y="848271"/>
                  </a:lnTo>
                  <a:lnTo>
                    <a:pt x="627316" y="846150"/>
                  </a:lnTo>
                  <a:lnTo>
                    <a:pt x="627621" y="844308"/>
                  </a:lnTo>
                  <a:lnTo>
                    <a:pt x="628154" y="842200"/>
                  </a:lnTo>
                  <a:lnTo>
                    <a:pt x="628154" y="813663"/>
                  </a:lnTo>
                  <a:lnTo>
                    <a:pt x="614641" y="813663"/>
                  </a:lnTo>
                  <a:lnTo>
                    <a:pt x="614641" y="858050"/>
                  </a:lnTo>
                  <a:lnTo>
                    <a:pt x="636219" y="858050"/>
                  </a:lnTo>
                  <a:lnTo>
                    <a:pt x="640435" y="850125"/>
                  </a:lnTo>
                  <a:lnTo>
                    <a:pt x="655485" y="821880"/>
                  </a:lnTo>
                  <a:lnTo>
                    <a:pt x="656844" y="821880"/>
                  </a:lnTo>
                  <a:lnTo>
                    <a:pt x="656005" y="823722"/>
                  </a:lnTo>
                  <a:lnTo>
                    <a:pt x="655485" y="825563"/>
                  </a:lnTo>
                  <a:lnTo>
                    <a:pt x="655167" y="827671"/>
                  </a:lnTo>
                  <a:lnTo>
                    <a:pt x="654646" y="829513"/>
                  </a:lnTo>
                  <a:lnTo>
                    <a:pt x="654646" y="858316"/>
                  </a:lnTo>
                  <a:lnTo>
                    <a:pt x="668147" y="858316"/>
                  </a:lnTo>
                  <a:lnTo>
                    <a:pt x="668147" y="821880"/>
                  </a:lnTo>
                  <a:lnTo>
                    <a:pt x="668147" y="813943"/>
                  </a:lnTo>
                  <a:close/>
                </a:path>
                <a:path w="723900" h="922655">
                  <a:moveTo>
                    <a:pt x="723328" y="877316"/>
                  </a:moveTo>
                  <a:lnTo>
                    <a:pt x="701446" y="877316"/>
                  </a:lnTo>
                  <a:lnTo>
                    <a:pt x="682282" y="913511"/>
                  </a:lnTo>
                  <a:lnTo>
                    <a:pt x="681139" y="913511"/>
                  </a:lnTo>
                  <a:lnTo>
                    <a:pt x="681964" y="911644"/>
                  </a:lnTo>
                  <a:lnTo>
                    <a:pt x="682498" y="909535"/>
                  </a:lnTo>
                  <a:lnTo>
                    <a:pt x="682802" y="907681"/>
                  </a:lnTo>
                  <a:lnTo>
                    <a:pt x="683336" y="905573"/>
                  </a:lnTo>
                  <a:lnTo>
                    <a:pt x="683336" y="877049"/>
                  </a:lnTo>
                  <a:lnTo>
                    <a:pt x="669823" y="877049"/>
                  </a:lnTo>
                  <a:lnTo>
                    <a:pt x="669823" y="921435"/>
                  </a:lnTo>
                  <a:lnTo>
                    <a:pt x="691400" y="921435"/>
                  </a:lnTo>
                  <a:lnTo>
                    <a:pt x="695617" y="913511"/>
                  </a:lnTo>
                  <a:lnTo>
                    <a:pt x="710666" y="885240"/>
                  </a:lnTo>
                  <a:lnTo>
                    <a:pt x="712025" y="885240"/>
                  </a:lnTo>
                  <a:lnTo>
                    <a:pt x="711187" y="887082"/>
                  </a:lnTo>
                  <a:lnTo>
                    <a:pt x="710552" y="888936"/>
                  </a:lnTo>
                  <a:lnTo>
                    <a:pt x="710349" y="891057"/>
                  </a:lnTo>
                  <a:lnTo>
                    <a:pt x="709828" y="892898"/>
                  </a:lnTo>
                  <a:lnTo>
                    <a:pt x="709828" y="921689"/>
                  </a:lnTo>
                  <a:lnTo>
                    <a:pt x="723328" y="921689"/>
                  </a:lnTo>
                  <a:lnTo>
                    <a:pt x="723328" y="885240"/>
                  </a:lnTo>
                  <a:lnTo>
                    <a:pt x="723328" y="8773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2382345" y="882710"/>
              <a:ext cx="391160" cy="0"/>
            </a:xfrm>
            <a:custGeom>
              <a:avLst/>
              <a:gdLst/>
              <a:ahLst/>
              <a:cxnLst/>
              <a:rect l="l" t="t" r="r" b="b"/>
              <a:pathLst>
                <a:path w="391159">
                  <a:moveTo>
                    <a:pt x="0" y="0"/>
                  </a:moveTo>
                  <a:lnTo>
                    <a:pt x="391087" y="0"/>
                  </a:lnTo>
                </a:path>
              </a:pathLst>
            </a:custGeom>
            <a:ln w="23664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2198579" y="893831"/>
              <a:ext cx="758825" cy="139065"/>
            </a:xfrm>
            <a:custGeom>
              <a:avLst/>
              <a:gdLst/>
              <a:ahLst/>
              <a:cxnLst/>
              <a:rect l="l" t="t" r="r" b="b"/>
              <a:pathLst>
                <a:path w="758825" h="139065">
                  <a:moveTo>
                    <a:pt x="414020" y="45974"/>
                  </a:moveTo>
                  <a:lnTo>
                    <a:pt x="391083" y="45974"/>
                  </a:lnTo>
                  <a:lnTo>
                    <a:pt x="390461" y="45974"/>
                  </a:lnTo>
                  <a:lnTo>
                    <a:pt x="368147" y="45974"/>
                  </a:lnTo>
                  <a:lnTo>
                    <a:pt x="368147" y="23672"/>
                  </a:lnTo>
                  <a:lnTo>
                    <a:pt x="368147" y="22999"/>
                  </a:lnTo>
                  <a:lnTo>
                    <a:pt x="368147" y="0"/>
                  </a:lnTo>
                  <a:lnTo>
                    <a:pt x="344487" y="0"/>
                  </a:lnTo>
                  <a:lnTo>
                    <a:pt x="344487" y="22999"/>
                  </a:lnTo>
                  <a:lnTo>
                    <a:pt x="344487" y="23672"/>
                  </a:lnTo>
                  <a:lnTo>
                    <a:pt x="344487" y="46685"/>
                  </a:lnTo>
                  <a:lnTo>
                    <a:pt x="367423" y="46685"/>
                  </a:lnTo>
                  <a:lnTo>
                    <a:pt x="367423" y="68948"/>
                  </a:lnTo>
                  <a:lnTo>
                    <a:pt x="367423" y="69659"/>
                  </a:lnTo>
                  <a:lnTo>
                    <a:pt x="367423" y="91960"/>
                  </a:lnTo>
                  <a:lnTo>
                    <a:pt x="345122" y="91960"/>
                  </a:lnTo>
                  <a:lnTo>
                    <a:pt x="344487" y="91960"/>
                  </a:lnTo>
                  <a:lnTo>
                    <a:pt x="322186" y="91960"/>
                  </a:lnTo>
                  <a:lnTo>
                    <a:pt x="322186" y="68948"/>
                  </a:lnTo>
                  <a:lnTo>
                    <a:pt x="299250" y="68948"/>
                  </a:lnTo>
                  <a:lnTo>
                    <a:pt x="298526" y="68948"/>
                  </a:lnTo>
                  <a:lnTo>
                    <a:pt x="276212" y="68948"/>
                  </a:lnTo>
                  <a:lnTo>
                    <a:pt x="276212" y="45974"/>
                  </a:lnTo>
                  <a:lnTo>
                    <a:pt x="275590" y="45974"/>
                  </a:lnTo>
                  <a:lnTo>
                    <a:pt x="275590" y="69659"/>
                  </a:lnTo>
                  <a:lnTo>
                    <a:pt x="275590" y="91960"/>
                  </a:lnTo>
                  <a:lnTo>
                    <a:pt x="253288" y="91960"/>
                  </a:lnTo>
                  <a:lnTo>
                    <a:pt x="253288" y="69659"/>
                  </a:lnTo>
                  <a:lnTo>
                    <a:pt x="275590" y="69659"/>
                  </a:lnTo>
                  <a:lnTo>
                    <a:pt x="275590" y="45974"/>
                  </a:lnTo>
                  <a:lnTo>
                    <a:pt x="253288" y="45974"/>
                  </a:lnTo>
                  <a:lnTo>
                    <a:pt x="253288" y="23672"/>
                  </a:lnTo>
                  <a:lnTo>
                    <a:pt x="275590" y="23672"/>
                  </a:lnTo>
                  <a:lnTo>
                    <a:pt x="276212" y="23672"/>
                  </a:lnTo>
                  <a:lnTo>
                    <a:pt x="299250" y="23672"/>
                  </a:lnTo>
                  <a:lnTo>
                    <a:pt x="299250" y="0"/>
                  </a:lnTo>
                  <a:lnTo>
                    <a:pt x="276212" y="0"/>
                  </a:lnTo>
                  <a:lnTo>
                    <a:pt x="275590" y="0"/>
                  </a:lnTo>
                  <a:lnTo>
                    <a:pt x="252653" y="0"/>
                  </a:lnTo>
                  <a:lnTo>
                    <a:pt x="252653" y="22999"/>
                  </a:lnTo>
                  <a:lnTo>
                    <a:pt x="230352" y="22999"/>
                  </a:lnTo>
                  <a:lnTo>
                    <a:pt x="230352" y="0"/>
                  </a:lnTo>
                  <a:lnTo>
                    <a:pt x="206692" y="0"/>
                  </a:lnTo>
                  <a:lnTo>
                    <a:pt x="206692" y="23672"/>
                  </a:lnTo>
                  <a:lnTo>
                    <a:pt x="229628" y="23672"/>
                  </a:lnTo>
                  <a:lnTo>
                    <a:pt x="229628" y="45974"/>
                  </a:lnTo>
                  <a:lnTo>
                    <a:pt x="229628" y="46685"/>
                  </a:lnTo>
                  <a:lnTo>
                    <a:pt x="229628" y="68948"/>
                  </a:lnTo>
                  <a:lnTo>
                    <a:pt x="207429" y="68948"/>
                  </a:lnTo>
                  <a:lnTo>
                    <a:pt x="207429" y="45974"/>
                  </a:lnTo>
                  <a:lnTo>
                    <a:pt x="184391" y="45974"/>
                  </a:lnTo>
                  <a:lnTo>
                    <a:pt x="184391" y="22999"/>
                  </a:lnTo>
                  <a:lnTo>
                    <a:pt x="183756" y="22999"/>
                  </a:lnTo>
                  <a:lnTo>
                    <a:pt x="183756" y="46685"/>
                  </a:lnTo>
                  <a:lnTo>
                    <a:pt x="183756" y="68948"/>
                  </a:lnTo>
                  <a:lnTo>
                    <a:pt x="161455" y="68948"/>
                  </a:lnTo>
                  <a:lnTo>
                    <a:pt x="160718" y="68948"/>
                  </a:lnTo>
                  <a:lnTo>
                    <a:pt x="138417" y="68948"/>
                  </a:lnTo>
                  <a:lnTo>
                    <a:pt x="138417" y="46685"/>
                  </a:lnTo>
                  <a:lnTo>
                    <a:pt x="160718" y="46685"/>
                  </a:lnTo>
                  <a:lnTo>
                    <a:pt x="161455" y="46685"/>
                  </a:lnTo>
                  <a:lnTo>
                    <a:pt x="183756" y="46685"/>
                  </a:lnTo>
                  <a:lnTo>
                    <a:pt x="183756" y="22999"/>
                  </a:lnTo>
                  <a:lnTo>
                    <a:pt x="68897" y="22999"/>
                  </a:lnTo>
                  <a:lnTo>
                    <a:pt x="68897" y="69659"/>
                  </a:lnTo>
                  <a:lnTo>
                    <a:pt x="68897" y="91960"/>
                  </a:lnTo>
                  <a:lnTo>
                    <a:pt x="68897" y="92633"/>
                  </a:lnTo>
                  <a:lnTo>
                    <a:pt x="68897" y="114922"/>
                  </a:lnTo>
                  <a:lnTo>
                    <a:pt x="46596" y="114922"/>
                  </a:lnTo>
                  <a:lnTo>
                    <a:pt x="46596" y="92633"/>
                  </a:lnTo>
                  <a:lnTo>
                    <a:pt x="46596" y="91960"/>
                  </a:lnTo>
                  <a:lnTo>
                    <a:pt x="46596" y="69659"/>
                  </a:lnTo>
                  <a:lnTo>
                    <a:pt x="68897" y="69659"/>
                  </a:lnTo>
                  <a:lnTo>
                    <a:pt x="68897" y="22999"/>
                  </a:lnTo>
                  <a:lnTo>
                    <a:pt x="46596" y="22999"/>
                  </a:lnTo>
                  <a:lnTo>
                    <a:pt x="45961" y="22999"/>
                  </a:lnTo>
                  <a:lnTo>
                    <a:pt x="22923" y="22999"/>
                  </a:lnTo>
                  <a:lnTo>
                    <a:pt x="22923" y="45974"/>
                  </a:lnTo>
                  <a:lnTo>
                    <a:pt x="22923" y="46685"/>
                  </a:lnTo>
                  <a:lnTo>
                    <a:pt x="22923" y="114922"/>
                  </a:lnTo>
                  <a:lnTo>
                    <a:pt x="0" y="114922"/>
                  </a:lnTo>
                  <a:lnTo>
                    <a:pt x="0" y="138595"/>
                  </a:lnTo>
                  <a:lnTo>
                    <a:pt x="23660" y="138595"/>
                  </a:lnTo>
                  <a:lnTo>
                    <a:pt x="23660" y="115633"/>
                  </a:lnTo>
                  <a:lnTo>
                    <a:pt x="45961" y="115633"/>
                  </a:lnTo>
                  <a:lnTo>
                    <a:pt x="45961" y="138595"/>
                  </a:lnTo>
                  <a:lnTo>
                    <a:pt x="68897" y="138595"/>
                  </a:lnTo>
                  <a:lnTo>
                    <a:pt x="69519" y="138595"/>
                  </a:lnTo>
                  <a:lnTo>
                    <a:pt x="92557" y="138595"/>
                  </a:lnTo>
                  <a:lnTo>
                    <a:pt x="92557" y="115633"/>
                  </a:lnTo>
                  <a:lnTo>
                    <a:pt x="92557" y="114922"/>
                  </a:lnTo>
                  <a:lnTo>
                    <a:pt x="92557" y="92633"/>
                  </a:lnTo>
                  <a:lnTo>
                    <a:pt x="92557" y="91960"/>
                  </a:lnTo>
                  <a:lnTo>
                    <a:pt x="92557" y="69659"/>
                  </a:lnTo>
                  <a:lnTo>
                    <a:pt x="114858" y="69659"/>
                  </a:lnTo>
                  <a:lnTo>
                    <a:pt x="115493" y="69659"/>
                  </a:lnTo>
                  <a:lnTo>
                    <a:pt x="137795" y="69659"/>
                  </a:lnTo>
                  <a:lnTo>
                    <a:pt x="137795" y="91960"/>
                  </a:lnTo>
                  <a:lnTo>
                    <a:pt x="114858" y="91960"/>
                  </a:lnTo>
                  <a:lnTo>
                    <a:pt x="114858" y="115633"/>
                  </a:lnTo>
                  <a:lnTo>
                    <a:pt x="138417" y="115633"/>
                  </a:lnTo>
                  <a:lnTo>
                    <a:pt x="138417" y="92633"/>
                  </a:lnTo>
                  <a:lnTo>
                    <a:pt x="160718" y="92633"/>
                  </a:lnTo>
                  <a:lnTo>
                    <a:pt x="160718" y="115633"/>
                  </a:lnTo>
                  <a:lnTo>
                    <a:pt x="184391" y="115633"/>
                  </a:lnTo>
                  <a:lnTo>
                    <a:pt x="184391" y="92633"/>
                  </a:lnTo>
                  <a:lnTo>
                    <a:pt x="184391" y="91960"/>
                  </a:lnTo>
                  <a:lnTo>
                    <a:pt x="184391" y="69659"/>
                  </a:lnTo>
                  <a:lnTo>
                    <a:pt x="206692" y="69659"/>
                  </a:lnTo>
                  <a:lnTo>
                    <a:pt x="206692" y="92633"/>
                  </a:lnTo>
                  <a:lnTo>
                    <a:pt x="229628" y="92633"/>
                  </a:lnTo>
                  <a:lnTo>
                    <a:pt x="230352" y="92633"/>
                  </a:lnTo>
                  <a:lnTo>
                    <a:pt x="252552" y="92633"/>
                  </a:lnTo>
                  <a:lnTo>
                    <a:pt x="252552" y="115633"/>
                  </a:lnTo>
                  <a:lnTo>
                    <a:pt x="276212" y="115633"/>
                  </a:lnTo>
                  <a:lnTo>
                    <a:pt x="276212" y="92633"/>
                  </a:lnTo>
                  <a:lnTo>
                    <a:pt x="298526" y="92633"/>
                  </a:lnTo>
                  <a:lnTo>
                    <a:pt x="298526" y="115633"/>
                  </a:lnTo>
                  <a:lnTo>
                    <a:pt x="321449" y="115633"/>
                  </a:lnTo>
                  <a:lnTo>
                    <a:pt x="322186" y="115633"/>
                  </a:lnTo>
                  <a:lnTo>
                    <a:pt x="391083" y="115633"/>
                  </a:lnTo>
                  <a:lnTo>
                    <a:pt x="391083" y="92633"/>
                  </a:lnTo>
                  <a:lnTo>
                    <a:pt x="414020" y="92633"/>
                  </a:lnTo>
                  <a:lnTo>
                    <a:pt x="414020" y="69659"/>
                  </a:lnTo>
                  <a:lnTo>
                    <a:pt x="414020" y="68948"/>
                  </a:lnTo>
                  <a:lnTo>
                    <a:pt x="414020" y="45974"/>
                  </a:lnTo>
                  <a:close/>
                </a:path>
                <a:path w="758825" h="139065">
                  <a:moveTo>
                    <a:pt x="437045" y="0"/>
                  </a:moveTo>
                  <a:lnTo>
                    <a:pt x="414020" y="0"/>
                  </a:lnTo>
                  <a:lnTo>
                    <a:pt x="413385" y="0"/>
                  </a:lnTo>
                  <a:lnTo>
                    <a:pt x="390461" y="0"/>
                  </a:lnTo>
                  <a:lnTo>
                    <a:pt x="390461" y="23672"/>
                  </a:lnTo>
                  <a:lnTo>
                    <a:pt x="413385" y="23672"/>
                  </a:lnTo>
                  <a:lnTo>
                    <a:pt x="414020" y="23672"/>
                  </a:lnTo>
                  <a:lnTo>
                    <a:pt x="437045" y="23672"/>
                  </a:lnTo>
                  <a:lnTo>
                    <a:pt x="437045" y="0"/>
                  </a:lnTo>
                  <a:close/>
                </a:path>
                <a:path w="758825" h="139065">
                  <a:moveTo>
                    <a:pt x="551916" y="68948"/>
                  </a:moveTo>
                  <a:lnTo>
                    <a:pt x="528878" y="68948"/>
                  </a:lnTo>
                  <a:lnTo>
                    <a:pt x="528878" y="46685"/>
                  </a:lnTo>
                  <a:lnTo>
                    <a:pt x="528878" y="45974"/>
                  </a:lnTo>
                  <a:lnTo>
                    <a:pt x="528878" y="22999"/>
                  </a:lnTo>
                  <a:lnTo>
                    <a:pt x="505955" y="22999"/>
                  </a:lnTo>
                  <a:lnTo>
                    <a:pt x="505218" y="22999"/>
                  </a:lnTo>
                  <a:lnTo>
                    <a:pt x="482917" y="22999"/>
                  </a:lnTo>
                  <a:lnTo>
                    <a:pt x="482282" y="22999"/>
                  </a:lnTo>
                  <a:lnTo>
                    <a:pt x="459244" y="22999"/>
                  </a:lnTo>
                  <a:lnTo>
                    <a:pt x="459244" y="45974"/>
                  </a:lnTo>
                  <a:lnTo>
                    <a:pt x="459244" y="46685"/>
                  </a:lnTo>
                  <a:lnTo>
                    <a:pt x="459244" y="68948"/>
                  </a:lnTo>
                  <a:lnTo>
                    <a:pt x="436321" y="68948"/>
                  </a:lnTo>
                  <a:lnTo>
                    <a:pt x="436321" y="92633"/>
                  </a:lnTo>
                  <a:lnTo>
                    <a:pt x="459981" y="92633"/>
                  </a:lnTo>
                  <a:lnTo>
                    <a:pt x="459981" y="69659"/>
                  </a:lnTo>
                  <a:lnTo>
                    <a:pt x="482282" y="69659"/>
                  </a:lnTo>
                  <a:lnTo>
                    <a:pt x="482282" y="92633"/>
                  </a:lnTo>
                  <a:lnTo>
                    <a:pt x="505955" y="92633"/>
                  </a:lnTo>
                  <a:lnTo>
                    <a:pt x="505955" y="69659"/>
                  </a:lnTo>
                  <a:lnTo>
                    <a:pt x="528256" y="69659"/>
                  </a:lnTo>
                  <a:lnTo>
                    <a:pt x="528256" y="91960"/>
                  </a:lnTo>
                  <a:lnTo>
                    <a:pt x="528256" y="92633"/>
                  </a:lnTo>
                  <a:lnTo>
                    <a:pt x="528256" y="115633"/>
                  </a:lnTo>
                  <a:lnTo>
                    <a:pt x="551916" y="115633"/>
                  </a:lnTo>
                  <a:lnTo>
                    <a:pt x="551916" y="92633"/>
                  </a:lnTo>
                  <a:lnTo>
                    <a:pt x="551916" y="91960"/>
                  </a:lnTo>
                  <a:lnTo>
                    <a:pt x="551916" y="68948"/>
                  </a:lnTo>
                  <a:close/>
                </a:path>
                <a:path w="758825" h="139065">
                  <a:moveTo>
                    <a:pt x="758507" y="68948"/>
                  </a:moveTo>
                  <a:lnTo>
                    <a:pt x="734949" y="68948"/>
                  </a:lnTo>
                  <a:lnTo>
                    <a:pt x="734949" y="91960"/>
                  </a:lnTo>
                  <a:lnTo>
                    <a:pt x="712647" y="91960"/>
                  </a:lnTo>
                  <a:lnTo>
                    <a:pt x="712647" y="69659"/>
                  </a:lnTo>
                  <a:lnTo>
                    <a:pt x="712647" y="68948"/>
                  </a:lnTo>
                  <a:lnTo>
                    <a:pt x="712647" y="45974"/>
                  </a:lnTo>
                  <a:lnTo>
                    <a:pt x="689610" y="45974"/>
                  </a:lnTo>
                  <a:lnTo>
                    <a:pt x="688975" y="45974"/>
                  </a:lnTo>
                  <a:lnTo>
                    <a:pt x="688975" y="69659"/>
                  </a:lnTo>
                  <a:lnTo>
                    <a:pt x="688975" y="91960"/>
                  </a:lnTo>
                  <a:lnTo>
                    <a:pt x="666673" y="91960"/>
                  </a:lnTo>
                  <a:lnTo>
                    <a:pt x="666673" y="69659"/>
                  </a:lnTo>
                  <a:lnTo>
                    <a:pt x="688975" y="69659"/>
                  </a:lnTo>
                  <a:lnTo>
                    <a:pt x="688975" y="45974"/>
                  </a:lnTo>
                  <a:lnTo>
                    <a:pt x="666673" y="45974"/>
                  </a:lnTo>
                  <a:lnTo>
                    <a:pt x="666673" y="22999"/>
                  </a:lnTo>
                  <a:lnTo>
                    <a:pt x="665949" y="22999"/>
                  </a:lnTo>
                  <a:lnTo>
                    <a:pt x="665949" y="46685"/>
                  </a:lnTo>
                  <a:lnTo>
                    <a:pt x="665949" y="68948"/>
                  </a:lnTo>
                  <a:lnTo>
                    <a:pt x="643750" y="68948"/>
                  </a:lnTo>
                  <a:lnTo>
                    <a:pt x="643750" y="46685"/>
                  </a:lnTo>
                  <a:lnTo>
                    <a:pt x="665949" y="46685"/>
                  </a:lnTo>
                  <a:lnTo>
                    <a:pt x="665949" y="22999"/>
                  </a:lnTo>
                  <a:lnTo>
                    <a:pt x="643750" y="22999"/>
                  </a:lnTo>
                  <a:lnTo>
                    <a:pt x="643013" y="22999"/>
                  </a:lnTo>
                  <a:lnTo>
                    <a:pt x="620077" y="22999"/>
                  </a:lnTo>
                  <a:lnTo>
                    <a:pt x="620077" y="45974"/>
                  </a:lnTo>
                  <a:lnTo>
                    <a:pt x="597154" y="45974"/>
                  </a:lnTo>
                  <a:lnTo>
                    <a:pt x="597154" y="69659"/>
                  </a:lnTo>
                  <a:lnTo>
                    <a:pt x="620077" y="69659"/>
                  </a:lnTo>
                  <a:lnTo>
                    <a:pt x="620712" y="69659"/>
                  </a:lnTo>
                  <a:lnTo>
                    <a:pt x="643013" y="69659"/>
                  </a:lnTo>
                  <a:lnTo>
                    <a:pt x="643013" y="91960"/>
                  </a:lnTo>
                  <a:lnTo>
                    <a:pt x="643013" y="92633"/>
                  </a:lnTo>
                  <a:lnTo>
                    <a:pt x="643013" y="115633"/>
                  </a:lnTo>
                  <a:lnTo>
                    <a:pt x="665949" y="115633"/>
                  </a:lnTo>
                  <a:lnTo>
                    <a:pt x="666673" y="115633"/>
                  </a:lnTo>
                  <a:lnTo>
                    <a:pt x="735571" y="115633"/>
                  </a:lnTo>
                  <a:lnTo>
                    <a:pt x="735571" y="92633"/>
                  </a:lnTo>
                  <a:lnTo>
                    <a:pt x="758507" y="92633"/>
                  </a:lnTo>
                  <a:lnTo>
                    <a:pt x="758507" y="68948"/>
                  </a:lnTo>
                  <a:close/>
                </a:path>
                <a:path w="758825" h="139065">
                  <a:moveTo>
                    <a:pt x="758507" y="22999"/>
                  </a:moveTo>
                  <a:lnTo>
                    <a:pt x="734949" y="22999"/>
                  </a:lnTo>
                  <a:lnTo>
                    <a:pt x="734949" y="46685"/>
                  </a:lnTo>
                  <a:lnTo>
                    <a:pt x="758507" y="46685"/>
                  </a:lnTo>
                  <a:lnTo>
                    <a:pt x="758507" y="22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2198579" y="1008754"/>
              <a:ext cx="758825" cy="92710"/>
            </a:xfrm>
            <a:custGeom>
              <a:avLst/>
              <a:gdLst/>
              <a:ahLst/>
              <a:cxnLst/>
              <a:rect l="l" t="t" r="r" b="b"/>
              <a:pathLst>
                <a:path w="758825" h="92709">
                  <a:moveTo>
                    <a:pt x="92557" y="0"/>
                  </a:moveTo>
                  <a:lnTo>
                    <a:pt x="68897" y="0"/>
                  </a:lnTo>
                  <a:lnTo>
                    <a:pt x="68897" y="22987"/>
                  </a:lnTo>
                  <a:lnTo>
                    <a:pt x="68897" y="23672"/>
                  </a:lnTo>
                  <a:lnTo>
                    <a:pt x="68897" y="45974"/>
                  </a:lnTo>
                  <a:lnTo>
                    <a:pt x="68897" y="46659"/>
                  </a:lnTo>
                  <a:lnTo>
                    <a:pt x="68897" y="68973"/>
                  </a:lnTo>
                  <a:lnTo>
                    <a:pt x="46596" y="68973"/>
                  </a:lnTo>
                  <a:lnTo>
                    <a:pt x="46596" y="46659"/>
                  </a:lnTo>
                  <a:lnTo>
                    <a:pt x="46596" y="45974"/>
                  </a:lnTo>
                  <a:lnTo>
                    <a:pt x="46596" y="22987"/>
                  </a:lnTo>
                  <a:lnTo>
                    <a:pt x="23660" y="22987"/>
                  </a:lnTo>
                  <a:lnTo>
                    <a:pt x="22923" y="22987"/>
                  </a:lnTo>
                  <a:lnTo>
                    <a:pt x="0" y="22987"/>
                  </a:lnTo>
                  <a:lnTo>
                    <a:pt x="0" y="45974"/>
                  </a:lnTo>
                  <a:lnTo>
                    <a:pt x="0" y="46659"/>
                  </a:lnTo>
                  <a:lnTo>
                    <a:pt x="0" y="68973"/>
                  </a:lnTo>
                  <a:lnTo>
                    <a:pt x="0" y="69646"/>
                  </a:lnTo>
                  <a:lnTo>
                    <a:pt x="0" y="92633"/>
                  </a:lnTo>
                  <a:lnTo>
                    <a:pt x="23660" y="92633"/>
                  </a:lnTo>
                  <a:lnTo>
                    <a:pt x="23660" y="69646"/>
                  </a:lnTo>
                  <a:lnTo>
                    <a:pt x="45961" y="69646"/>
                  </a:lnTo>
                  <a:lnTo>
                    <a:pt x="45961" y="92633"/>
                  </a:lnTo>
                  <a:lnTo>
                    <a:pt x="68897" y="92633"/>
                  </a:lnTo>
                  <a:lnTo>
                    <a:pt x="69519" y="92633"/>
                  </a:lnTo>
                  <a:lnTo>
                    <a:pt x="92557" y="92633"/>
                  </a:lnTo>
                  <a:lnTo>
                    <a:pt x="92557" y="69646"/>
                  </a:lnTo>
                  <a:lnTo>
                    <a:pt x="92557" y="22987"/>
                  </a:lnTo>
                  <a:lnTo>
                    <a:pt x="92557" y="0"/>
                  </a:lnTo>
                  <a:close/>
                </a:path>
                <a:path w="758825" h="92709">
                  <a:moveTo>
                    <a:pt x="253288" y="22987"/>
                  </a:moveTo>
                  <a:lnTo>
                    <a:pt x="230352" y="22987"/>
                  </a:lnTo>
                  <a:lnTo>
                    <a:pt x="230352" y="0"/>
                  </a:lnTo>
                  <a:lnTo>
                    <a:pt x="229628" y="0"/>
                  </a:lnTo>
                  <a:lnTo>
                    <a:pt x="229628" y="23672"/>
                  </a:lnTo>
                  <a:lnTo>
                    <a:pt x="229628" y="45974"/>
                  </a:lnTo>
                  <a:lnTo>
                    <a:pt x="207429" y="45974"/>
                  </a:lnTo>
                  <a:lnTo>
                    <a:pt x="207429" y="23672"/>
                  </a:lnTo>
                  <a:lnTo>
                    <a:pt x="229628" y="23672"/>
                  </a:lnTo>
                  <a:lnTo>
                    <a:pt x="229628" y="0"/>
                  </a:lnTo>
                  <a:lnTo>
                    <a:pt x="207429" y="0"/>
                  </a:lnTo>
                  <a:lnTo>
                    <a:pt x="206692" y="0"/>
                  </a:lnTo>
                  <a:lnTo>
                    <a:pt x="184391" y="0"/>
                  </a:lnTo>
                  <a:lnTo>
                    <a:pt x="183756" y="0"/>
                  </a:lnTo>
                  <a:lnTo>
                    <a:pt x="183756" y="23672"/>
                  </a:lnTo>
                  <a:lnTo>
                    <a:pt x="183756" y="45974"/>
                  </a:lnTo>
                  <a:lnTo>
                    <a:pt x="183756" y="46659"/>
                  </a:lnTo>
                  <a:lnTo>
                    <a:pt x="183756" y="68973"/>
                  </a:lnTo>
                  <a:lnTo>
                    <a:pt x="161455" y="68973"/>
                  </a:lnTo>
                  <a:lnTo>
                    <a:pt x="161455" y="45974"/>
                  </a:lnTo>
                  <a:lnTo>
                    <a:pt x="138417" y="45974"/>
                  </a:lnTo>
                  <a:lnTo>
                    <a:pt x="138417" y="23672"/>
                  </a:lnTo>
                  <a:lnTo>
                    <a:pt x="160718" y="23672"/>
                  </a:lnTo>
                  <a:lnTo>
                    <a:pt x="161455" y="23672"/>
                  </a:lnTo>
                  <a:lnTo>
                    <a:pt x="183756" y="23672"/>
                  </a:lnTo>
                  <a:lnTo>
                    <a:pt x="183756" y="0"/>
                  </a:lnTo>
                  <a:lnTo>
                    <a:pt x="161455" y="0"/>
                  </a:lnTo>
                  <a:lnTo>
                    <a:pt x="160718" y="0"/>
                  </a:lnTo>
                  <a:lnTo>
                    <a:pt x="137795" y="0"/>
                  </a:lnTo>
                  <a:lnTo>
                    <a:pt x="137795" y="22987"/>
                  </a:lnTo>
                  <a:lnTo>
                    <a:pt x="114858" y="22987"/>
                  </a:lnTo>
                  <a:lnTo>
                    <a:pt x="114858" y="45974"/>
                  </a:lnTo>
                  <a:lnTo>
                    <a:pt x="114858" y="46659"/>
                  </a:lnTo>
                  <a:lnTo>
                    <a:pt x="114858" y="69646"/>
                  </a:lnTo>
                  <a:lnTo>
                    <a:pt x="137795" y="69646"/>
                  </a:lnTo>
                  <a:lnTo>
                    <a:pt x="138417" y="69646"/>
                  </a:lnTo>
                  <a:lnTo>
                    <a:pt x="160718" y="69646"/>
                  </a:lnTo>
                  <a:lnTo>
                    <a:pt x="160718" y="92633"/>
                  </a:lnTo>
                  <a:lnTo>
                    <a:pt x="183756" y="92633"/>
                  </a:lnTo>
                  <a:lnTo>
                    <a:pt x="184391" y="92633"/>
                  </a:lnTo>
                  <a:lnTo>
                    <a:pt x="206692" y="92633"/>
                  </a:lnTo>
                  <a:lnTo>
                    <a:pt x="207429" y="92633"/>
                  </a:lnTo>
                  <a:lnTo>
                    <a:pt x="230352" y="92633"/>
                  </a:lnTo>
                  <a:lnTo>
                    <a:pt x="230352" y="69646"/>
                  </a:lnTo>
                  <a:lnTo>
                    <a:pt x="253288" y="69646"/>
                  </a:lnTo>
                  <a:lnTo>
                    <a:pt x="253288" y="46659"/>
                  </a:lnTo>
                  <a:lnTo>
                    <a:pt x="253288" y="45974"/>
                  </a:lnTo>
                  <a:lnTo>
                    <a:pt x="253288" y="22987"/>
                  </a:lnTo>
                  <a:close/>
                </a:path>
                <a:path w="758825" h="92709">
                  <a:moveTo>
                    <a:pt x="689610" y="0"/>
                  </a:moveTo>
                  <a:lnTo>
                    <a:pt x="665949" y="0"/>
                  </a:lnTo>
                  <a:lnTo>
                    <a:pt x="665949" y="22987"/>
                  </a:lnTo>
                  <a:lnTo>
                    <a:pt x="643013" y="22987"/>
                  </a:lnTo>
                  <a:lnTo>
                    <a:pt x="643013" y="45974"/>
                  </a:lnTo>
                  <a:lnTo>
                    <a:pt x="620712" y="45974"/>
                  </a:lnTo>
                  <a:lnTo>
                    <a:pt x="620712" y="23672"/>
                  </a:lnTo>
                  <a:lnTo>
                    <a:pt x="620712" y="22987"/>
                  </a:lnTo>
                  <a:lnTo>
                    <a:pt x="620712" y="0"/>
                  </a:lnTo>
                  <a:lnTo>
                    <a:pt x="597154" y="0"/>
                  </a:lnTo>
                  <a:lnTo>
                    <a:pt x="597154" y="22987"/>
                  </a:lnTo>
                  <a:lnTo>
                    <a:pt x="574852" y="22987"/>
                  </a:lnTo>
                  <a:lnTo>
                    <a:pt x="574116" y="22987"/>
                  </a:lnTo>
                  <a:lnTo>
                    <a:pt x="551916" y="22987"/>
                  </a:lnTo>
                  <a:lnTo>
                    <a:pt x="551916" y="0"/>
                  </a:lnTo>
                  <a:lnTo>
                    <a:pt x="528878" y="0"/>
                  </a:lnTo>
                  <a:lnTo>
                    <a:pt x="528256" y="0"/>
                  </a:lnTo>
                  <a:lnTo>
                    <a:pt x="528256" y="46659"/>
                  </a:lnTo>
                  <a:lnTo>
                    <a:pt x="528256" y="68973"/>
                  </a:lnTo>
                  <a:lnTo>
                    <a:pt x="505955" y="68973"/>
                  </a:lnTo>
                  <a:lnTo>
                    <a:pt x="505955" y="46659"/>
                  </a:lnTo>
                  <a:lnTo>
                    <a:pt x="528256" y="46659"/>
                  </a:lnTo>
                  <a:lnTo>
                    <a:pt x="528256" y="0"/>
                  </a:lnTo>
                  <a:lnTo>
                    <a:pt x="459244" y="0"/>
                  </a:lnTo>
                  <a:lnTo>
                    <a:pt x="459244" y="23672"/>
                  </a:lnTo>
                  <a:lnTo>
                    <a:pt x="459244" y="45974"/>
                  </a:lnTo>
                  <a:lnTo>
                    <a:pt x="437045" y="45974"/>
                  </a:lnTo>
                  <a:lnTo>
                    <a:pt x="437045" y="23672"/>
                  </a:lnTo>
                  <a:lnTo>
                    <a:pt x="459244" y="23672"/>
                  </a:lnTo>
                  <a:lnTo>
                    <a:pt x="459244" y="0"/>
                  </a:lnTo>
                  <a:lnTo>
                    <a:pt x="437045" y="0"/>
                  </a:lnTo>
                  <a:lnTo>
                    <a:pt x="436321" y="0"/>
                  </a:lnTo>
                  <a:lnTo>
                    <a:pt x="413385" y="0"/>
                  </a:lnTo>
                  <a:lnTo>
                    <a:pt x="413385" y="22987"/>
                  </a:lnTo>
                  <a:lnTo>
                    <a:pt x="413385" y="23672"/>
                  </a:lnTo>
                  <a:lnTo>
                    <a:pt x="413385" y="45974"/>
                  </a:lnTo>
                  <a:lnTo>
                    <a:pt x="391083" y="45974"/>
                  </a:lnTo>
                  <a:lnTo>
                    <a:pt x="390461" y="45974"/>
                  </a:lnTo>
                  <a:lnTo>
                    <a:pt x="368147" y="45974"/>
                  </a:lnTo>
                  <a:lnTo>
                    <a:pt x="368147" y="23672"/>
                  </a:lnTo>
                  <a:lnTo>
                    <a:pt x="368147" y="22987"/>
                  </a:lnTo>
                  <a:lnTo>
                    <a:pt x="368147" y="0"/>
                  </a:lnTo>
                  <a:lnTo>
                    <a:pt x="367423" y="0"/>
                  </a:lnTo>
                  <a:lnTo>
                    <a:pt x="367423" y="46659"/>
                  </a:lnTo>
                  <a:lnTo>
                    <a:pt x="367423" y="68973"/>
                  </a:lnTo>
                  <a:lnTo>
                    <a:pt x="345122" y="68973"/>
                  </a:lnTo>
                  <a:lnTo>
                    <a:pt x="344487" y="68973"/>
                  </a:lnTo>
                  <a:lnTo>
                    <a:pt x="322186" y="68973"/>
                  </a:lnTo>
                  <a:lnTo>
                    <a:pt x="322186" y="46659"/>
                  </a:lnTo>
                  <a:lnTo>
                    <a:pt x="344487" y="46659"/>
                  </a:lnTo>
                  <a:lnTo>
                    <a:pt x="345122" y="46659"/>
                  </a:lnTo>
                  <a:lnTo>
                    <a:pt x="367423" y="46659"/>
                  </a:lnTo>
                  <a:lnTo>
                    <a:pt x="367423" y="0"/>
                  </a:lnTo>
                  <a:lnTo>
                    <a:pt x="344487" y="0"/>
                  </a:lnTo>
                  <a:lnTo>
                    <a:pt x="344487" y="22987"/>
                  </a:lnTo>
                  <a:lnTo>
                    <a:pt x="322186" y="22987"/>
                  </a:lnTo>
                  <a:lnTo>
                    <a:pt x="322186" y="0"/>
                  </a:lnTo>
                  <a:lnTo>
                    <a:pt x="298526" y="0"/>
                  </a:lnTo>
                  <a:lnTo>
                    <a:pt x="298526" y="23672"/>
                  </a:lnTo>
                  <a:lnTo>
                    <a:pt x="321551" y="23672"/>
                  </a:lnTo>
                  <a:lnTo>
                    <a:pt x="321551" y="45974"/>
                  </a:lnTo>
                  <a:lnTo>
                    <a:pt x="299250" y="45974"/>
                  </a:lnTo>
                  <a:lnTo>
                    <a:pt x="298526" y="45974"/>
                  </a:lnTo>
                  <a:lnTo>
                    <a:pt x="275590" y="45974"/>
                  </a:lnTo>
                  <a:lnTo>
                    <a:pt x="275590" y="69646"/>
                  </a:lnTo>
                  <a:lnTo>
                    <a:pt x="298526" y="69646"/>
                  </a:lnTo>
                  <a:lnTo>
                    <a:pt x="298526" y="92633"/>
                  </a:lnTo>
                  <a:lnTo>
                    <a:pt x="321551" y="92633"/>
                  </a:lnTo>
                  <a:lnTo>
                    <a:pt x="414020" y="92633"/>
                  </a:lnTo>
                  <a:lnTo>
                    <a:pt x="414020" y="69646"/>
                  </a:lnTo>
                  <a:lnTo>
                    <a:pt x="436321" y="69646"/>
                  </a:lnTo>
                  <a:lnTo>
                    <a:pt x="437045" y="69646"/>
                  </a:lnTo>
                  <a:lnTo>
                    <a:pt x="459981" y="69646"/>
                  </a:lnTo>
                  <a:lnTo>
                    <a:pt x="459981" y="46659"/>
                  </a:lnTo>
                  <a:lnTo>
                    <a:pt x="482282" y="46659"/>
                  </a:lnTo>
                  <a:lnTo>
                    <a:pt x="482282" y="69646"/>
                  </a:lnTo>
                  <a:lnTo>
                    <a:pt x="505218" y="69646"/>
                  </a:lnTo>
                  <a:lnTo>
                    <a:pt x="505218" y="92633"/>
                  </a:lnTo>
                  <a:lnTo>
                    <a:pt x="528878" y="92633"/>
                  </a:lnTo>
                  <a:lnTo>
                    <a:pt x="528878" y="69646"/>
                  </a:lnTo>
                  <a:lnTo>
                    <a:pt x="551180" y="69646"/>
                  </a:lnTo>
                  <a:lnTo>
                    <a:pt x="551180" y="92633"/>
                  </a:lnTo>
                  <a:lnTo>
                    <a:pt x="574116" y="92633"/>
                  </a:lnTo>
                  <a:lnTo>
                    <a:pt x="574852" y="92633"/>
                  </a:lnTo>
                  <a:lnTo>
                    <a:pt x="597154" y="92633"/>
                  </a:lnTo>
                  <a:lnTo>
                    <a:pt x="597776" y="92633"/>
                  </a:lnTo>
                  <a:lnTo>
                    <a:pt x="620712" y="92633"/>
                  </a:lnTo>
                  <a:lnTo>
                    <a:pt x="620712" y="69646"/>
                  </a:lnTo>
                  <a:lnTo>
                    <a:pt x="643750" y="69646"/>
                  </a:lnTo>
                  <a:lnTo>
                    <a:pt x="643750" y="46659"/>
                  </a:lnTo>
                  <a:lnTo>
                    <a:pt x="665949" y="46659"/>
                  </a:lnTo>
                  <a:lnTo>
                    <a:pt x="665949" y="69646"/>
                  </a:lnTo>
                  <a:lnTo>
                    <a:pt x="689610" y="69646"/>
                  </a:lnTo>
                  <a:lnTo>
                    <a:pt x="689610" y="45974"/>
                  </a:lnTo>
                  <a:lnTo>
                    <a:pt x="666673" y="45974"/>
                  </a:lnTo>
                  <a:lnTo>
                    <a:pt x="666673" y="23672"/>
                  </a:lnTo>
                  <a:lnTo>
                    <a:pt x="689610" y="23672"/>
                  </a:lnTo>
                  <a:lnTo>
                    <a:pt x="689610" y="0"/>
                  </a:lnTo>
                  <a:close/>
                </a:path>
                <a:path w="758825" h="92709">
                  <a:moveTo>
                    <a:pt x="758507" y="22987"/>
                  </a:moveTo>
                  <a:lnTo>
                    <a:pt x="735571" y="22987"/>
                  </a:lnTo>
                  <a:lnTo>
                    <a:pt x="734949" y="22987"/>
                  </a:lnTo>
                  <a:lnTo>
                    <a:pt x="711911" y="22987"/>
                  </a:lnTo>
                  <a:lnTo>
                    <a:pt x="711911" y="45974"/>
                  </a:lnTo>
                  <a:lnTo>
                    <a:pt x="711911" y="46659"/>
                  </a:lnTo>
                  <a:lnTo>
                    <a:pt x="711911" y="69646"/>
                  </a:lnTo>
                  <a:lnTo>
                    <a:pt x="735571" y="69646"/>
                  </a:lnTo>
                  <a:lnTo>
                    <a:pt x="735571" y="46659"/>
                  </a:lnTo>
                  <a:lnTo>
                    <a:pt x="758507" y="46659"/>
                  </a:lnTo>
                  <a:lnTo>
                    <a:pt x="758507" y="229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2198579" y="1077727"/>
              <a:ext cx="758825" cy="115570"/>
            </a:xfrm>
            <a:custGeom>
              <a:avLst/>
              <a:gdLst/>
              <a:ahLst/>
              <a:cxnLst/>
              <a:rect l="l" t="t" r="r" b="b"/>
              <a:pathLst>
                <a:path w="758825" h="115569">
                  <a:moveTo>
                    <a:pt x="69519" y="22974"/>
                  </a:moveTo>
                  <a:lnTo>
                    <a:pt x="46596" y="22974"/>
                  </a:lnTo>
                  <a:lnTo>
                    <a:pt x="45961" y="22974"/>
                  </a:lnTo>
                  <a:lnTo>
                    <a:pt x="22923" y="22974"/>
                  </a:lnTo>
                  <a:lnTo>
                    <a:pt x="22923" y="45948"/>
                  </a:lnTo>
                  <a:lnTo>
                    <a:pt x="0" y="45948"/>
                  </a:lnTo>
                  <a:lnTo>
                    <a:pt x="0" y="69608"/>
                  </a:lnTo>
                  <a:lnTo>
                    <a:pt x="22923" y="69608"/>
                  </a:lnTo>
                  <a:lnTo>
                    <a:pt x="23660" y="69608"/>
                  </a:lnTo>
                  <a:lnTo>
                    <a:pt x="45961" y="69608"/>
                  </a:lnTo>
                  <a:lnTo>
                    <a:pt x="45961" y="91897"/>
                  </a:lnTo>
                  <a:lnTo>
                    <a:pt x="23660" y="91897"/>
                  </a:lnTo>
                  <a:lnTo>
                    <a:pt x="22923" y="91897"/>
                  </a:lnTo>
                  <a:lnTo>
                    <a:pt x="0" y="91897"/>
                  </a:lnTo>
                  <a:lnTo>
                    <a:pt x="0" y="115557"/>
                  </a:lnTo>
                  <a:lnTo>
                    <a:pt x="22923" y="115557"/>
                  </a:lnTo>
                  <a:lnTo>
                    <a:pt x="23660" y="115557"/>
                  </a:lnTo>
                  <a:lnTo>
                    <a:pt x="46596" y="115557"/>
                  </a:lnTo>
                  <a:lnTo>
                    <a:pt x="46596" y="92583"/>
                  </a:lnTo>
                  <a:lnTo>
                    <a:pt x="69519" y="92583"/>
                  </a:lnTo>
                  <a:lnTo>
                    <a:pt x="69519" y="68922"/>
                  </a:lnTo>
                  <a:lnTo>
                    <a:pt x="46596" y="68922"/>
                  </a:lnTo>
                  <a:lnTo>
                    <a:pt x="46596" y="46647"/>
                  </a:lnTo>
                  <a:lnTo>
                    <a:pt x="69519" y="46647"/>
                  </a:lnTo>
                  <a:lnTo>
                    <a:pt x="69519" y="22974"/>
                  </a:lnTo>
                  <a:close/>
                </a:path>
                <a:path w="758825" h="115569">
                  <a:moveTo>
                    <a:pt x="161455" y="22974"/>
                  </a:moveTo>
                  <a:lnTo>
                    <a:pt x="138417" y="22974"/>
                  </a:lnTo>
                  <a:lnTo>
                    <a:pt x="137795" y="22974"/>
                  </a:lnTo>
                  <a:lnTo>
                    <a:pt x="114858" y="22974"/>
                  </a:lnTo>
                  <a:lnTo>
                    <a:pt x="114858" y="45948"/>
                  </a:lnTo>
                  <a:lnTo>
                    <a:pt x="91821" y="45948"/>
                  </a:lnTo>
                  <a:lnTo>
                    <a:pt x="91821" y="69608"/>
                  </a:lnTo>
                  <a:lnTo>
                    <a:pt x="114858" y="69608"/>
                  </a:lnTo>
                  <a:lnTo>
                    <a:pt x="115493" y="69608"/>
                  </a:lnTo>
                  <a:lnTo>
                    <a:pt x="137795" y="69608"/>
                  </a:lnTo>
                  <a:lnTo>
                    <a:pt x="137795" y="91897"/>
                  </a:lnTo>
                  <a:lnTo>
                    <a:pt x="114858" y="91897"/>
                  </a:lnTo>
                  <a:lnTo>
                    <a:pt x="114858" y="115557"/>
                  </a:lnTo>
                  <a:lnTo>
                    <a:pt x="138417" y="115557"/>
                  </a:lnTo>
                  <a:lnTo>
                    <a:pt x="138417" y="92583"/>
                  </a:lnTo>
                  <a:lnTo>
                    <a:pt x="161455" y="92583"/>
                  </a:lnTo>
                  <a:lnTo>
                    <a:pt x="161455" y="68922"/>
                  </a:lnTo>
                  <a:lnTo>
                    <a:pt x="138417" y="68922"/>
                  </a:lnTo>
                  <a:lnTo>
                    <a:pt x="138417" y="46647"/>
                  </a:lnTo>
                  <a:lnTo>
                    <a:pt x="161455" y="46647"/>
                  </a:lnTo>
                  <a:lnTo>
                    <a:pt x="161455" y="22974"/>
                  </a:lnTo>
                  <a:close/>
                </a:path>
                <a:path w="758825" h="115569">
                  <a:moveTo>
                    <a:pt x="230352" y="45948"/>
                  </a:moveTo>
                  <a:lnTo>
                    <a:pt x="207429" y="45948"/>
                  </a:lnTo>
                  <a:lnTo>
                    <a:pt x="207429" y="22974"/>
                  </a:lnTo>
                  <a:lnTo>
                    <a:pt x="183756" y="22974"/>
                  </a:lnTo>
                  <a:lnTo>
                    <a:pt x="183756" y="46647"/>
                  </a:lnTo>
                  <a:lnTo>
                    <a:pt x="206692" y="46647"/>
                  </a:lnTo>
                  <a:lnTo>
                    <a:pt x="206692" y="69608"/>
                  </a:lnTo>
                  <a:lnTo>
                    <a:pt x="230352" y="69608"/>
                  </a:lnTo>
                  <a:lnTo>
                    <a:pt x="230352" y="45948"/>
                  </a:lnTo>
                  <a:close/>
                </a:path>
                <a:path w="758825" h="115569">
                  <a:moveTo>
                    <a:pt x="391083" y="22974"/>
                  </a:moveTo>
                  <a:lnTo>
                    <a:pt x="367423" y="22974"/>
                  </a:lnTo>
                  <a:lnTo>
                    <a:pt x="367423" y="45948"/>
                  </a:lnTo>
                  <a:lnTo>
                    <a:pt x="345122" y="45948"/>
                  </a:lnTo>
                  <a:lnTo>
                    <a:pt x="345122" y="22974"/>
                  </a:lnTo>
                  <a:lnTo>
                    <a:pt x="344487" y="22974"/>
                  </a:lnTo>
                  <a:lnTo>
                    <a:pt x="344487" y="46647"/>
                  </a:lnTo>
                  <a:lnTo>
                    <a:pt x="344487" y="68922"/>
                  </a:lnTo>
                  <a:lnTo>
                    <a:pt x="322186" y="68922"/>
                  </a:lnTo>
                  <a:lnTo>
                    <a:pt x="322186" y="46647"/>
                  </a:lnTo>
                  <a:lnTo>
                    <a:pt x="344487" y="46647"/>
                  </a:lnTo>
                  <a:lnTo>
                    <a:pt x="344487" y="22974"/>
                  </a:lnTo>
                  <a:lnTo>
                    <a:pt x="322186" y="22974"/>
                  </a:lnTo>
                  <a:lnTo>
                    <a:pt x="321551" y="22974"/>
                  </a:lnTo>
                  <a:lnTo>
                    <a:pt x="321551" y="69608"/>
                  </a:lnTo>
                  <a:lnTo>
                    <a:pt x="321551" y="91897"/>
                  </a:lnTo>
                  <a:lnTo>
                    <a:pt x="299250" y="91897"/>
                  </a:lnTo>
                  <a:lnTo>
                    <a:pt x="299250" y="69608"/>
                  </a:lnTo>
                  <a:lnTo>
                    <a:pt x="321551" y="69608"/>
                  </a:lnTo>
                  <a:lnTo>
                    <a:pt x="321551" y="22974"/>
                  </a:lnTo>
                  <a:lnTo>
                    <a:pt x="299250" y="22974"/>
                  </a:lnTo>
                  <a:lnTo>
                    <a:pt x="298526" y="22974"/>
                  </a:lnTo>
                  <a:lnTo>
                    <a:pt x="298526" y="46647"/>
                  </a:lnTo>
                  <a:lnTo>
                    <a:pt x="298526" y="68922"/>
                  </a:lnTo>
                  <a:lnTo>
                    <a:pt x="276212" y="68922"/>
                  </a:lnTo>
                  <a:lnTo>
                    <a:pt x="276212" y="46647"/>
                  </a:lnTo>
                  <a:lnTo>
                    <a:pt x="298526" y="46647"/>
                  </a:lnTo>
                  <a:lnTo>
                    <a:pt x="298526" y="22974"/>
                  </a:lnTo>
                  <a:lnTo>
                    <a:pt x="275590" y="22974"/>
                  </a:lnTo>
                  <a:lnTo>
                    <a:pt x="275590" y="45948"/>
                  </a:lnTo>
                  <a:lnTo>
                    <a:pt x="252653" y="45948"/>
                  </a:lnTo>
                  <a:lnTo>
                    <a:pt x="252653" y="68922"/>
                  </a:lnTo>
                  <a:lnTo>
                    <a:pt x="252653" y="69608"/>
                  </a:lnTo>
                  <a:lnTo>
                    <a:pt x="252653" y="91897"/>
                  </a:lnTo>
                  <a:lnTo>
                    <a:pt x="229628" y="91897"/>
                  </a:lnTo>
                  <a:lnTo>
                    <a:pt x="229628" y="115557"/>
                  </a:lnTo>
                  <a:lnTo>
                    <a:pt x="252653" y="115557"/>
                  </a:lnTo>
                  <a:lnTo>
                    <a:pt x="253288" y="115557"/>
                  </a:lnTo>
                  <a:lnTo>
                    <a:pt x="276212" y="115557"/>
                  </a:lnTo>
                  <a:lnTo>
                    <a:pt x="276212" y="92583"/>
                  </a:lnTo>
                  <a:lnTo>
                    <a:pt x="298526" y="92583"/>
                  </a:lnTo>
                  <a:lnTo>
                    <a:pt x="298526" y="115557"/>
                  </a:lnTo>
                  <a:lnTo>
                    <a:pt x="321551" y="115557"/>
                  </a:lnTo>
                  <a:lnTo>
                    <a:pt x="322186" y="115557"/>
                  </a:lnTo>
                  <a:lnTo>
                    <a:pt x="344487" y="115557"/>
                  </a:lnTo>
                  <a:lnTo>
                    <a:pt x="345122" y="115557"/>
                  </a:lnTo>
                  <a:lnTo>
                    <a:pt x="368147" y="115557"/>
                  </a:lnTo>
                  <a:lnTo>
                    <a:pt x="368147" y="91897"/>
                  </a:lnTo>
                  <a:lnTo>
                    <a:pt x="345122" y="91897"/>
                  </a:lnTo>
                  <a:lnTo>
                    <a:pt x="345122" y="69608"/>
                  </a:lnTo>
                  <a:lnTo>
                    <a:pt x="367423" y="69608"/>
                  </a:lnTo>
                  <a:lnTo>
                    <a:pt x="368147" y="69608"/>
                  </a:lnTo>
                  <a:lnTo>
                    <a:pt x="391083" y="69608"/>
                  </a:lnTo>
                  <a:lnTo>
                    <a:pt x="391083" y="46647"/>
                  </a:lnTo>
                  <a:lnTo>
                    <a:pt x="391083" y="45948"/>
                  </a:lnTo>
                  <a:lnTo>
                    <a:pt x="391083" y="22974"/>
                  </a:lnTo>
                  <a:close/>
                </a:path>
                <a:path w="758825" h="115569">
                  <a:moveTo>
                    <a:pt x="505955" y="22974"/>
                  </a:moveTo>
                  <a:lnTo>
                    <a:pt x="482917" y="22974"/>
                  </a:lnTo>
                  <a:lnTo>
                    <a:pt x="482282" y="22974"/>
                  </a:lnTo>
                  <a:lnTo>
                    <a:pt x="459244" y="22974"/>
                  </a:lnTo>
                  <a:lnTo>
                    <a:pt x="459244" y="45948"/>
                  </a:lnTo>
                  <a:lnTo>
                    <a:pt x="437045" y="45948"/>
                  </a:lnTo>
                  <a:lnTo>
                    <a:pt x="437045" y="22974"/>
                  </a:lnTo>
                  <a:lnTo>
                    <a:pt x="413385" y="22974"/>
                  </a:lnTo>
                  <a:lnTo>
                    <a:pt x="413385" y="46647"/>
                  </a:lnTo>
                  <a:lnTo>
                    <a:pt x="436321" y="46647"/>
                  </a:lnTo>
                  <a:lnTo>
                    <a:pt x="436321" y="68922"/>
                  </a:lnTo>
                  <a:lnTo>
                    <a:pt x="436321" y="69608"/>
                  </a:lnTo>
                  <a:lnTo>
                    <a:pt x="436321" y="91897"/>
                  </a:lnTo>
                  <a:lnTo>
                    <a:pt x="414020" y="91897"/>
                  </a:lnTo>
                  <a:lnTo>
                    <a:pt x="413385" y="91897"/>
                  </a:lnTo>
                  <a:lnTo>
                    <a:pt x="390461" y="91897"/>
                  </a:lnTo>
                  <a:lnTo>
                    <a:pt x="390461" y="115557"/>
                  </a:lnTo>
                  <a:lnTo>
                    <a:pt x="413385" y="115557"/>
                  </a:lnTo>
                  <a:lnTo>
                    <a:pt x="414020" y="115557"/>
                  </a:lnTo>
                  <a:lnTo>
                    <a:pt x="437045" y="115557"/>
                  </a:lnTo>
                  <a:lnTo>
                    <a:pt x="437045" y="92583"/>
                  </a:lnTo>
                  <a:lnTo>
                    <a:pt x="459981" y="92583"/>
                  </a:lnTo>
                  <a:lnTo>
                    <a:pt x="459981" y="69608"/>
                  </a:lnTo>
                  <a:lnTo>
                    <a:pt x="459981" y="68922"/>
                  </a:lnTo>
                  <a:lnTo>
                    <a:pt x="459981" y="46647"/>
                  </a:lnTo>
                  <a:lnTo>
                    <a:pt x="482282" y="46647"/>
                  </a:lnTo>
                  <a:lnTo>
                    <a:pt x="482282" y="68922"/>
                  </a:lnTo>
                  <a:lnTo>
                    <a:pt x="482282" y="69608"/>
                  </a:lnTo>
                  <a:lnTo>
                    <a:pt x="482282" y="92583"/>
                  </a:lnTo>
                  <a:lnTo>
                    <a:pt x="505955" y="92583"/>
                  </a:lnTo>
                  <a:lnTo>
                    <a:pt x="505955" y="69608"/>
                  </a:lnTo>
                  <a:lnTo>
                    <a:pt x="505955" y="68922"/>
                  </a:lnTo>
                  <a:lnTo>
                    <a:pt x="505955" y="46647"/>
                  </a:lnTo>
                  <a:lnTo>
                    <a:pt x="505955" y="45948"/>
                  </a:lnTo>
                  <a:lnTo>
                    <a:pt x="505955" y="22974"/>
                  </a:lnTo>
                  <a:close/>
                </a:path>
                <a:path w="758825" h="115569">
                  <a:moveTo>
                    <a:pt x="758507" y="22974"/>
                  </a:moveTo>
                  <a:lnTo>
                    <a:pt x="734949" y="22974"/>
                  </a:lnTo>
                  <a:lnTo>
                    <a:pt x="734949" y="45948"/>
                  </a:lnTo>
                  <a:lnTo>
                    <a:pt x="712647" y="45948"/>
                  </a:lnTo>
                  <a:lnTo>
                    <a:pt x="712647" y="22974"/>
                  </a:lnTo>
                  <a:lnTo>
                    <a:pt x="689610" y="22974"/>
                  </a:lnTo>
                  <a:lnTo>
                    <a:pt x="689610" y="0"/>
                  </a:lnTo>
                  <a:lnTo>
                    <a:pt x="688975" y="0"/>
                  </a:lnTo>
                  <a:lnTo>
                    <a:pt x="688975" y="69608"/>
                  </a:lnTo>
                  <a:lnTo>
                    <a:pt x="688975" y="91897"/>
                  </a:lnTo>
                  <a:lnTo>
                    <a:pt x="666673" y="91897"/>
                  </a:lnTo>
                  <a:lnTo>
                    <a:pt x="666673" y="69608"/>
                  </a:lnTo>
                  <a:lnTo>
                    <a:pt x="688975" y="69608"/>
                  </a:lnTo>
                  <a:lnTo>
                    <a:pt x="688975" y="0"/>
                  </a:lnTo>
                  <a:lnTo>
                    <a:pt x="665949" y="0"/>
                  </a:lnTo>
                  <a:lnTo>
                    <a:pt x="665949" y="22974"/>
                  </a:lnTo>
                  <a:lnTo>
                    <a:pt x="665949" y="46647"/>
                  </a:lnTo>
                  <a:lnTo>
                    <a:pt x="665949" y="68922"/>
                  </a:lnTo>
                  <a:lnTo>
                    <a:pt x="643750" y="68922"/>
                  </a:lnTo>
                  <a:lnTo>
                    <a:pt x="643750" y="46647"/>
                  </a:lnTo>
                  <a:lnTo>
                    <a:pt x="665949" y="46647"/>
                  </a:lnTo>
                  <a:lnTo>
                    <a:pt x="665949" y="22974"/>
                  </a:lnTo>
                  <a:lnTo>
                    <a:pt x="643750" y="22974"/>
                  </a:lnTo>
                  <a:lnTo>
                    <a:pt x="643750" y="0"/>
                  </a:lnTo>
                  <a:lnTo>
                    <a:pt x="620712" y="0"/>
                  </a:lnTo>
                  <a:lnTo>
                    <a:pt x="620077" y="0"/>
                  </a:lnTo>
                  <a:lnTo>
                    <a:pt x="597154" y="0"/>
                  </a:lnTo>
                  <a:lnTo>
                    <a:pt x="597154" y="22974"/>
                  </a:lnTo>
                  <a:lnTo>
                    <a:pt x="574116" y="22974"/>
                  </a:lnTo>
                  <a:lnTo>
                    <a:pt x="574116" y="45948"/>
                  </a:lnTo>
                  <a:lnTo>
                    <a:pt x="551916" y="45948"/>
                  </a:lnTo>
                  <a:lnTo>
                    <a:pt x="551180" y="45948"/>
                  </a:lnTo>
                  <a:lnTo>
                    <a:pt x="528256" y="45948"/>
                  </a:lnTo>
                  <a:lnTo>
                    <a:pt x="528256" y="68922"/>
                  </a:lnTo>
                  <a:lnTo>
                    <a:pt x="528256" y="69608"/>
                  </a:lnTo>
                  <a:lnTo>
                    <a:pt x="528256" y="92583"/>
                  </a:lnTo>
                  <a:lnTo>
                    <a:pt x="551180" y="92583"/>
                  </a:lnTo>
                  <a:lnTo>
                    <a:pt x="551180" y="115557"/>
                  </a:lnTo>
                  <a:lnTo>
                    <a:pt x="574116" y="115557"/>
                  </a:lnTo>
                  <a:lnTo>
                    <a:pt x="574852" y="115557"/>
                  </a:lnTo>
                  <a:lnTo>
                    <a:pt x="597776" y="115557"/>
                  </a:lnTo>
                  <a:lnTo>
                    <a:pt x="597776" y="92583"/>
                  </a:lnTo>
                  <a:lnTo>
                    <a:pt x="597776" y="91897"/>
                  </a:lnTo>
                  <a:lnTo>
                    <a:pt x="597776" y="69608"/>
                  </a:lnTo>
                  <a:lnTo>
                    <a:pt x="597776" y="68922"/>
                  </a:lnTo>
                  <a:lnTo>
                    <a:pt x="597776" y="46647"/>
                  </a:lnTo>
                  <a:lnTo>
                    <a:pt x="620077" y="46647"/>
                  </a:lnTo>
                  <a:lnTo>
                    <a:pt x="620077" y="115557"/>
                  </a:lnTo>
                  <a:lnTo>
                    <a:pt x="643013" y="115557"/>
                  </a:lnTo>
                  <a:lnTo>
                    <a:pt x="712647" y="115557"/>
                  </a:lnTo>
                  <a:lnTo>
                    <a:pt x="712647" y="92583"/>
                  </a:lnTo>
                  <a:lnTo>
                    <a:pt x="734949" y="92583"/>
                  </a:lnTo>
                  <a:lnTo>
                    <a:pt x="735571" y="92583"/>
                  </a:lnTo>
                  <a:lnTo>
                    <a:pt x="758507" y="92583"/>
                  </a:lnTo>
                  <a:lnTo>
                    <a:pt x="758507" y="68922"/>
                  </a:lnTo>
                  <a:lnTo>
                    <a:pt x="735571" y="68922"/>
                  </a:lnTo>
                  <a:lnTo>
                    <a:pt x="735571" y="46647"/>
                  </a:lnTo>
                  <a:lnTo>
                    <a:pt x="758507" y="46647"/>
                  </a:lnTo>
                  <a:lnTo>
                    <a:pt x="758507" y="229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2198579" y="1169625"/>
              <a:ext cx="758825" cy="139065"/>
            </a:xfrm>
            <a:custGeom>
              <a:avLst/>
              <a:gdLst/>
              <a:ahLst/>
              <a:cxnLst/>
              <a:rect l="l" t="t" r="r" b="b"/>
              <a:pathLst>
                <a:path w="758825" h="139065">
                  <a:moveTo>
                    <a:pt x="23660" y="45974"/>
                  </a:moveTo>
                  <a:lnTo>
                    <a:pt x="0" y="45974"/>
                  </a:lnTo>
                  <a:lnTo>
                    <a:pt x="0" y="68961"/>
                  </a:lnTo>
                  <a:lnTo>
                    <a:pt x="0" y="69659"/>
                  </a:lnTo>
                  <a:lnTo>
                    <a:pt x="0" y="138620"/>
                  </a:lnTo>
                  <a:lnTo>
                    <a:pt x="23660" y="138620"/>
                  </a:lnTo>
                  <a:lnTo>
                    <a:pt x="23660" y="68961"/>
                  </a:lnTo>
                  <a:lnTo>
                    <a:pt x="23660" y="45974"/>
                  </a:lnTo>
                  <a:close/>
                </a:path>
                <a:path w="758825" h="139065">
                  <a:moveTo>
                    <a:pt x="184391" y="22999"/>
                  </a:moveTo>
                  <a:lnTo>
                    <a:pt x="184391" y="22999"/>
                  </a:lnTo>
                  <a:lnTo>
                    <a:pt x="114858" y="22999"/>
                  </a:lnTo>
                  <a:lnTo>
                    <a:pt x="114858" y="46659"/>
                  </a:lnTo>
                  <a:lnTo>
                    <a:pt x="114858" y="68961"/>
                  </a:lnTo>
                  <a:lnTo>
                    <a:pt x="114858" y="69659"/>
                  </a:lnTo>
                  <a:lnTo>
                    <a:pt x="114858" y="91948"/>
                  </a:lnTo>
                  <a:lnTo>
                    <a:pt x="92557" y="91948"/>
                  </a:lnTo>
                  <a:lnTo>
                    <a:pt x="92557" y="69659"/>
                  </a:lnTo>
                  <a:lnTo>
                    <a:pt x="92557" y="68961"/>
                  </a:lnTo>
                  <a:lnTo>
                    <a:pt x="92557" y="46659"/>
                  </a:lnTo>
                  <a:lnTo>
                    <a:pt x="114858" y="46659"/>
                  </a:lnTo>
                  <a:lnTo>
                    <a:pt x="114858" y="22999"/>
                  </a:lnTo>
                  <a:lnTo>
                    <a:pt x="92557" y="22999"/>
                  </a:lnTo>
                  <a:lnTo>
                    <a:pt x="91821" y="22999"/>
                  </a:lnTo>
                  <a:lnTo>
                    <a:pt x="68897" y="22999"/>
                  </a:lnTo>
                  <a:lnTo>
                    <a:pt x="68897" y="45974"/>
                  </a:lnTo>
                  <a:lnTo>
                    <a:pt x="45961" y="45974"/>
                  </a:lnTo>
                  <a:lnTo>
                    <a:pt x="45961" y="69659"/>
                  </a:lnTo>
                  <a:lnTo>
                    <a:pt x="68897" y="69659"/>
                  </a:lnTo>
                  <a:lnTo>
                    <a:pt x="68897" y="91948"/>
                  </a:lnTo>
                  <a:lnTo>
                    <a:pt x="45961" y="91948"/>
                  </a:lnTo>
                  <a:lnTo>
                    <a:pt x="45961" y="115633"/>
                  </a:lnTo>
                  <a:lnTo>
                    <a:pt x="69519" y="115633"/>
                  </a:lnTo>
                  <a:lnTo>
                    <a:pt x="69519" y="92621"/>
                  </a:lnTo>
                  <a:lnTo>
                    <a:pt x="91821" y="92621"/>
                  </a:lnTo>
                  <a:lnTo>
                    <a:pt x="91821" y="115633"/>
                  </a:lnTo>
                  <a:lnTo>
                    <a:pt x="114858" y="115633"/>
                  </a:lnTo>
                  <a:lnTo>
                    <a:pt x="115493" y="115633"/>
                  </a:lnTo>
                  <a:lnTo>
                    <a:pt x="137795" y="115633"/>
                  </a:lnTo>
                  <a:lnTo>
                    <a:pt x="137795" y="138620"/>
                  </a:lnTo>
                  <a:lnTo>
                    <a:pt x="161455" y="138620"/>
                  </a:lnTo>
                  <a:lnTo>
                    <a:pt x="161455" y="114935"/>
                  </a:lnTo>
                  <a:lnTo>
                    <a:pt x="138417" y="114935"/>
                  </a:lnTo>
                  <a:lnTo>
                    <a:pt x="138417" y="92621"/>
                  </a:lnTo>
                  <a:lnTo>
                    <a:pt x="161455" y="92621"/>
                  </a:lnTo>
                  <a:lnTo>
                    <a:pt x="161455" y="68961"/>
                  </a:lnTo>
                  <a:lnTo>
                    <a:pt x="138417" y="68961"/>
                  </a:lnTo>
                  <a:lnTo>
                    <a:pt x="138417" y="46659"/>
                  </a:lnTo>
                  <a:lnTo>
                    <a:pt x="160718" y="46659"/>
                  </a:lnTo>
                  <a:lnTo>
                    <a:pt x="161455" y="46659"/>
                  </a:lnTo>
                  <a:lnTo>
                    <a:pt x="184391" y="46659"/>
                  </a:lnTo>
                  <a:lnTo>
                    <a:pt x="184391" y="22999"/>
                  </a:lnTo>
                  <a:close/>
                </a:path>
                <a:path w="758825" h="139065">
                  <a:moveTo>
                    <a:pt x="253288" y="22999"/>
                  </a:moveTo>
                  <a:lnTo>
                    <a:pt x="230352" y="22999"/>
                  </a:lnTo>
                  <a:lnTo>
                    <a:pt x="229628" y="22999"/>
                  </a:lnTo>
                  <a:lnTo>
                    <a:pt x="206692" y="22999"/>
                  </a:lnTo>
                  <a:lnTo>
                    <a:pt x="206692" y="45974"/>
                  </a:lnTo>
                  <a:lnTo>
                    <a:pt x="206692" y="46659"/>
                  </a:lnTo>
                  <a:lnTo>
                    <a:pt x="206692" y="69659"/>
                  </a:lnTo>
                  <a:lnTo>
                    <a:pt x="230352" y="69659"/>
                  </a:lnTo>
                  <a:lnTo>
                    <a:pt x="230352" y="46659"/>
                  </a:lnTo>
                  <a:lnTo>
                    <a:pt x="253288" y="46659"/>
                  </a:lnTo>
                  <a:lnTo>
                    <a:pt x="253288" y="22999"/>
                  </a:lnTo>
                  <a:close/>
                </a:path>
                <a:path w="758825" h="139065">
                  <a:moveTo>
                    <a:pt x="276212" y="114935"/>
                  </a:moveTo>
                  <a:lnTo>
                    <a:pt x="253288" y="114935"/>
                  </a:lnTo>
                  <a:lnTo>
                    <a:pt x="252653" y="114935"/>
                  </a:lnTo>
                  <a:lnTo>
                    <a:pt x="230352" y="114935"/>
                  </a:lnTo>
                  <a:lnTo>
                    <a:pt x="230352" y="91948"/>
                  </a:lnTo>
                  <a:lnTo>
                    <a:pt x="206692" y="91948"/>
                  </a:lnTo>
                  <a:lnTo>
                    <a:pt x="206692" y="115633"/>
                  </a:lnTo>
                  <a:lnTo>
                    <a:pt x="229628" y="115633"/>
                  </a:lnTo>
                  <a:lnTo>
                    <a:pt x="229628" y="138620"/>
                  </a:lnTo>
                  <a:lnTo>
                    <a:pt x="252653" y="138620"/>
                  </a:lnTo>
                  <a:lnTo>
                    <a:pt x="253288" y="138620"/>
                  </a:lnTo>
                  <a:lnTo>
                    <a:pt x="276212" y="138620"/>
                  </a:lnTo>
                  <a:lnTo>
                    <a:pt x="276212" y="114935"/>
                  </a:lnTo>
                  <a:close/>
                </a:path>
                <a:path w="758825" h="139065">
                  <a:moveTo>
                    <a:pt x="276212" y="68961"/>
                  </a:moveTo>
                  <a:lnTo>
                    <a:pt x="252653" y="68961"/>
                  </a:lnTo>
                  <a:lnTo>
                    <a:pt x="252653" y="92621"/>
                  </a:lnTo>
                  <a:lnTo>
                    <a:pt x="276212" y="92621"/>
                  </a:lnTo>
                  <a:lnTo>
                    <a:pt x="276212" y="68961"/>
                  </a:lnTo>
                  <a:close/>
                </a:path>
                <a:path w="758825" h="139065">
                  <a:moveTo>
                    <a:pt x="551916" y="68961"/>
                  </a:moveTo>
                  <a:lnTo>
                    <a:pt x="528878" y="68961"/>
                  </a:lnTo>
                  <a:lnTo>
                    <a:pt x="528878" y="45974"/>
                  </a:lnTo>
                  <a:lnTo>
                    <a:pt x="505955" y="45974"/>
                  </a:lnTo>
                  <a:lnTo>
                    <a:pt x="505218" y="45974"/>
                  </a:lnTo>
                  <a:lnTo>
                    <a:pt x="482282" y="45974"/>
                  </a:lnTo>
                  <a:lnTo>
                    <a:pt x="482282" y="68961"/>
                  </a:lnTo>
                  <a:lnTo>
                    <a:pt x="414020" y="68961"/>
                  </a:lnTo>
                  <a:lnTo>
                    <a:pt x="414020" y="46659"/>
                  </a:lnTo>
                  <a:lnTo>
                    <a:pt x="437045" y="46659"/>
                  </a:lnTo>
                  <a:lnTo>
                    <a:pt x="437045" y="22999"/>
                  </a:lnTo>
                  <a:lnTo>
                    <a:pt x="414020" y="22999"/>
                  </a:lnTo>
                  <a:lnTo>
                    <a:pt x="413385" y="22999"/>
                  </a:lnTo>
                  <a:lnTo>
                    <a:pt x="390461" y="22999"/>
                  </a:lnTo>
                  <a:lnTo>
                    <a:pt x="390461" y="45974"/>
                  </a:lnTo>
                  <a:lnTo>
                    <a:pt x="368147" y="45974"/>
                  </a:lnTo>
                  <a:lnTo>
                    <a:pt x="367423" y="45974"/>
                  </a:lnTo>
                  <a:lnTo>
                    <a:pt x="345122" y="45974"/>
                  </a:lnTo>
                  <a:lnTo>
                    <a:pt x="345122" y="22999"/>
                  </a:lnTo>
                  <a:lnTo>
                    <a:pt x="321551" y="22999"/>
                  </a:lnTo>
                  <a:lnTo>
                    <a:pt x="321551" y="45974"/>
                  </a:lnTo>
                  <a:lnTo>
                    <a:pt x="299250" y="45974"/>
                  </a:lnTo>
                  <a:lnTo>
                    <a:pt x="299250" y="22999"/>
                  </a:lnTo>
                  <a:lnTo>
                    <a:pt x="275590" y="22999"/>
                  </a:lnTo>
                  <a:lnTo>
                    <a:pt x="275590" y="46659"/>
                  </a:lnTo>
                  <a:lnTo>
                    <a:pt x="298526" y="46659"/>
                  </a:lnTo>
                  <a:lnTo>
                    <a:pt x="298526" y="69659"/>
                  </a:lnTo>
                  <a:lnTo>
                    <a:pt x="321551" y="69659"/>
                  </a:lnTo>
                  <a:lnTo>
                    <a:pt x="322186" y="69659"/>
                  </a:lnTo>
                  <a:lnTo>
                    <a:pt x="344487" y="69659"/>
                  </a:lnTo>
                  <a:lnTo>
                    <a:pt x="344487" y="91948"/>
                  </a:lnTo>
                  <a:lnTo>
                    <a:pt x="322186" y="91948"/>
                  </a:lnTo>
                  <a:lnTo>
                    <a:pt x="321551" y="91948"/>
                  </a:lnTo>
                  <a:lnTo>
                    <a:pt x="298526" y="91948"/>
                  </a:lnTo>
                  <a:lnTo>
                    <a:pt x="298526" y="115633"/>
                  </a:lnTo>
                  <a:lnTo>
                    <a:pt x="321551" y="115633"/>
                  </a:lnTo>
                  <a:lnTo>
                    <a:pt x="322186" y="115633"/>
                  </a:lnTo>
                  <a:lnTo>
                    <a:pt x="344487" y="115633"/>
                  </a:lnTo>
                  <a:lnTo>
                    <a:pt x="344487" y="138620"/>
                  </a:lnTo>
                  <a:lnTo>
                    <a:pt x="368147" y="138620"/>
                  </a:lnTo>
                  <a:lnTo>
                    <a:pt x="368147" y="114935"/>
                  </a:lnTo>
                  <a:lnTo>
                    <a:pt x="345122" y="114935"/>
                  </a:lnTo>
                  <a:lnTo>
                    <a:pt x="345122" y="92621"/>
                  </a:lnTo>
                  <a:lnTo>
                    <a:pt x="368147" y="92621"/>
                  </a:lnTo>
                  <a:lnTo>
                    <a:pt x="368147" y="69659"/>
                  </a:lnTo>
                  <a:lnTo>
                    <a:pt x="390461" y="69659"/>
                  </a:lnTo>
                  <a:lnTo>
                    <a:pt x="391083" y="69659"/>
                  </a:lnTo>
                  <a:lnTo>
                    <a:pt x="413385" y="69659"/>
                  </a:lnTo>
                  <a:lnTo>
                    <a:pt x="413385" y="91948"/>
                  </a:lnTo>
                  <a:lnTo>
                    <a:pt x="390461" y="91948"/>
                  </a:lnTo>
                  <a:lnTo>
                    <a:pt x="390461" y="114935"/>
                  </a:lnTo>
                  <a:lnTo>
                    <a:pt x="390461" y="115633"/>
                  </a:lnTo>
                  <a:lnTo>
                    <a:pt x="390461" y="138620"/>
                  </a:lnTo>
                  <a:lnTo>
                    <a:pt x="413385" y="138620"/>
                  </a:lnTo>
                  <a:lnTo>
                    <a:pt x="414020" y="138620"/>
                  </a:lnTo>
                  <a:lnTo>
                    <a:pt x="437045" y="138620"/>
                  </a:lnTo>
                  <a:lnTo>
                    <a:pt x="437045" y="114935"/>
                  </a:lnTo>
                  <a:lnTo>
                    <a:pt x="414020" y="114935"/>
                  </a:lnTo>
                  <a:lnTo>
                    <a:pt x="414020" y="92621"/>
                  </a:lnTo>
                  <a:lnTo>
                    <a:pt x="505955" y="92621"/>
                  </a:lnTo>
                  <a:lnTo>
                    <a:pt x="505955" y="69659"/>
                  </a:lnTo>
                  <a:lnTo>
                    <a:pt x="528256" y="69659"/>
                  </a:lnTo>
                  <a:lnTo>
                    <a:pt x="528256" y="91948"/>
                  </a:lnTo>
                  <a:lnTo>
                    <a:pt x="528256" y="92621"/>
                  </a:lnTo>
                  <a:lnTo>
                    <a:pt x="528256" y="114935"/>
                  </a:lnTo>
                  <a:lnTo>
                    <a:pt x="505955" y="114935"/>
                  </a:lnTo>
                  <a:lnTo>
                    <a:pt x="505218" y="114935"/>
                  </a:lnTo>
                  <a:lnTo>
                    <a:pt x="482917" y="114935"/>
                  </a:lnTo>
                  <a:lnTo>
                    <a:pt x="482282" y="114935"/>
                  </a:lnTo>
                  <a:lnTo>
                    <a:pt x="459244" y="114935"/>
                  </a:lnTo>
                  <a:lnTo>
                    <a:pt x="459244" y="138620"/>
                  </a:lnTo>
                  <a:lnTo>
                    <a:pt x="528878" y="138620"/>
                  </a:lnTo>
                  <a:lnTo>
                    <a:pt x="528878" y="115633"/>
                  </a:lnTo>
                  <a:lnTo>
                    <a:pt x="551916" y="115633"/>
                  </a:lnTo>
                  <a:lnTo>
                    <a:pt x="551916" y="92621"/>
                  </a:lnTo>
                  <a:lnTo>
                    <a:pt x="551916" y="91948"/>
                  </a:lnTo>
                  <a:lnTo>
                    <a:pt x="551916" y="68961"/>
                  </a:lnTo>
                  <a:close/>
                </a:path>
                <a:path w="758825" h="139065">
                  <a:moveTo>
                    <a:pt x="597776" y="91948"/>
                  </a:moveTo>
                  <a:lnTo>
                    <a:pt x="574116" y="91948"/>
                  </a:lnTo>
                  <a:lnTo>
                    <a:pt x="574116" y="115633"/>
                  </a:lnTo>
                  <a:lnTo>
                    <a:pt x="597776" y="115633"/>
                  </a:lnTo>
                  <a:lnTo>
                    <a:pt x="597776" y="91948"/>
                  </a:lnTo>
                  <a:close/>
                </a:path>
                <a:path w="758825" h="139065">
                  <a:moveTo>
                    <a:pt x="643750" y="91948"/>
                  </a:moveTo>
                  <a:lnTo>
                    <a:pt x="620077" y="91948"/>
                  </a:lnTo>
                  <a:lnTo>
                    <a:pt x="620077" y="115633"/>
                  </a:lnTo>
                  <a:lnTo>
                    <a:pt x="643750" y="115633"/>
                  </a:lnTo>
                  <a:lnTo>
                    <a:pt x="643750" y="91948"/>
                  </a:lnTo>
                  <a:close/>
                </a:path>
                <a:path w="758825" h="139065">
                  <a:moveTo>
                    <a:pt x="758507" y="22999"/>
                  </a:moveTo>
                  <a:lnTo>
                    <a:pt x="735571" y="22999"/>
                  </a:lnTo>
                  <a:lnTo>
                    <a:pt x="735571" y="0"/>
                  </a:lnTo>
                  <a:lnTo>
                    <a:pt x="734949" y="0"/>
                  </a:lnTo>
                  <a:lnTo>
                    <a:pt x="734949" y="46659"/>
                  </a:lnTo>
                  <a:lnTo>
                    <a:pt x="734949" y="68961"/>
                  </a:lnTo>
                  <a:lnTo>
                    <a:pt x="712647" y="68961"/>
                  </a:lnTo>
                  <a:lnTo>
                    <a:pt x="712647" y="46659"/>
                  </a:lnTo>
                  <a:lnTo>
                    <a:pt x="734949" y="46659"/>
                  </a:lnTo>
                  <a:lnTo>
                    <a:pt x="734949" y="0"/>
                  </a:lnTo>
                  <a:lnTo>
                    <a:pt x="712647" y="0"/>
                  </a:lnTo>
                  <a:lnTo>
                    <a:pt x="711911" y="0"/>
                  </a:lnTo>
                  <a:lnTo>
                    <a:pt x="711911" y="23660"/>
                  </a:lnTo>
                  <a:lnTo>
                    <a:pt x="711911" y="45974"/>
                  </a:lnTo>
                  <a:lnTo>
                    <a:pt x="689610" y="45974"/>
                  </a:lnTo>
                  <a:lnTo>
                    <a:pt x="689610" y="23660"/>
                  </a:lnTo>
                  <a:lnTo>
                    <a:pt x="711911" y="23660"/>
                  </a:lnTo>
                  <a:lnTo>
                    <a:pt x="711911" y="0"/>
                  </a:lnTo>
                  <a:lnTo>
                    <a:pt x="688975" y="0"/>
                  </a:lnTo>
                  <a:lnTo>
                    <a:pt x="688975" y="22999"/>
                  </a:lnTo>
                  <a:lnTo>
                    <a:pt x="665949" y="22999"/>
                  </a:lnTo>
                  <a:lnTo>
                    <a:pt x="665949" y="45974"/>
                  </a:lnTo>
                  <a:lnTo>
                    <a:pt x="643750" y="45974"/>
                  </a:lnTo>
                  <a:lnTo>
                    <a:pt x="643750" y="22999"/>
                  </a:lnTo>
                  <a:lnTo>
                    <a:pt x="620712" y="22999"/>
                  </a:lnTo>
                  <a:lnTo>
                    <a:pt x="620077" y="22999"/>
                  </a:lnTo>
                  <a:lnTo>
                    <a:pt x="597776" y="22999"/>
                  </a:lnTo>
                  <a:lnTo>
                    <a:pt x="597154" y="22999"/>
                  </a:lnTo>
                  <a:lnTo>
                    <a:pt x="574116" y="22999"/>
                  </a:lnTo>
                  <a:lnTo>
                    <a:pt x="574116" y="45974"/>
                  </a:lnTo>
                  <a:lnTo>
                    <a:pt x="574116" y="46659"/>
                  </a:lnTo>
                  <a:lnTo>
                    <a:pt x="574116" y="69659"/>
                  </a:lnTo>
                  <a:lnTo>
                    <a:pt x="597776" y="69659"/>
                  </a:lnTo>
                  <a:lnTo>
                    <a:pt x="597776" y="46659"/>
                  </a:lnTo>
                  <a:lnTo>
                    <a:pt x="620077" y="46659"/>
                  </a:lnTo>
                  <a:lnTo>
                    <a:pt x="620077" y="69659"/>
                  </a:lnTo>
                  <a:lnTo>
                    <a:pt x="643013" y="69659"/>
                  </a:lnTo>
                  <a:lnTo>
                    <a:pt x="643750" y="69659"/>
                  </a:lnTo>
                  <a:lnTo>
                    <a:pt x="666673" y="69659"/>
                  </a:lnTo>
                  <a:lnTo>
                    <a:pt x="666673" y="46659"/>
                  </a:lnTo>
                  <a:lnTo>
                    <a:pt x="688975" y="46659"/>
                  </a:lnTo>
                  <a:lnTo>
                    <a:pt x="688975" y="68961"/>
                  </a:lnTo>
                  <a:lnTo>
                    <a:pt x="688975" y="69659"/>
                  </a:lnTo>
                  <a:lnTo>
                    <a:pt x="688975" y="92621"/>
                  </a:lnTo>
                  <a:lnTo>
                    <a:pt x="711911" y="92621"/>
                  </a:lnTo>
                  <a:lnTo>
                    <a:pt x="712647" y="92621"/>
                  </a:lnTo>
                  <a:lnTo>
                    <a:pt x="734949" y="92621"/>
                  </a:lnTo>
                  <a:lnTo>
                    <a:pt x="734949" y="115633"/>
                  </a:lnTo>
                  <a:lnTo>
                    <a:pt x="758507" y="115633"/>
                  </a:lnTo>
                  <a:lnTo>
                    <a:pt x="758507" y="91948"/>
                  </a:lnTo>
                  <a:lnTo>
                    <a:pt x="735571" y="91948"/>
                  </a:lnTo>
                  <a:lnTo>
                    <a:pt x="735571" y="69659"/>
                  </a:lnTo>
                  <a:lnTo>
                    <a:pt x="758507" y="69659"/>
                  </a:lnTo>
                  <a:lnTo>
                    <a:pt x="758507" y="46659"/>
                  </a:lnTo>
                  <a:lnTo>
                    <a:pt x="758507" y="45974"/>
                  </a:lnTo>
                  <a:lnTo>
                    <a:pt x="758507" y="22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2382335" y="1284560"/>
              <a:ext cx="575310" cy="139065"/>
            </a:xfrm>
            <a:custGeom>
              <a:avLst/>
              <a:gdLst/>
              <a:ahLst/>
              <a:cxnLst/>
              <a:rect l="l" t="t" r="r" b="b"/>
              <a:pathLst>
                <a:path w="575309" h="139065">
                  <a:moveTo>
                    <a:pt x="69532" y="22974"/>
                  </a:moveTo>
                  <a:lnTo>
                    <a:pt x="45872" y="22974"/>
                  </a:lnTo>
                  <a:lnTo>
                    <a:pt x="45872" y="46647"/>
                  </a:lnTo>
                  <a:lnTo>
                    <a:pt x="69532" y="46647"/>
                  </a:lnTo>
                  <a:lnTo>
                    <a:pt x="69532" y="22974"/>
                  </a:lnTo>
                  <a:close/>
                </a:path>
                <a:path w="575309" h="139065">
                  <a:moveTo>
                    <a:pt x="138430" y="22974"/>
                  </a:moveTo>
                  <a:lnTo>
                    <a:pt x="115493" y="22974"/>
                  </a:lnTo>
                  <a:lnTo>
                    <a:pt x="114769" y="22974"/>
                  </a:lnTo>
                  <a:lnTo>
                    <a:pt x="91833" y="22974"/>
                  </a:lnTo>
                  <a:lnTo>
                    <a:pt x="91833" y="45948"/>
                  </a:lnTo>
                  <a:lnTo>
                    <a:pt x="91833" y="46647"/>
                  </a:lnTo>
                  <a:lnTo>
                    <a:pt x="91833" y="68961"/>
                  </a:lnTo>
                  <a:lnTo>
                    <a:pt x="69532" y="68961"/>
                  </a:lnTo>
                  <a:lnTo>
                    <a:pt x="68897" y="68961"/>
                  </a:lnTo>
                  <a:lnTo>
                    <a:pt x="46596" y="68961"/>
                  </a:lnTo>
                  <a:lnTo>
                    <a:pt x="45872" y="68961"/>
                  </a:lnTo>
                  <a:lnTo>
                    <a:pt x="23672" y="68961"/>
                  </a:lnTo>
                  <a:lnTo>
                    <a:pt x="23672" y="46647"/>
                  </a:lnTo>
                  <a:lnTo>
                    <a:pt x="23672" y="45948"/>
                  </a:lnTo>
                  <a:lnTo>
                    <a:pt x="23672" y="22974"/>
                  </a:lnTo>
                  <a:lnTo>
                    <a:pt x="0" y="22974"/>
                  </a:lnTo>
                  <a:lnTo>
                    <a:pt x="0" y="138595"/>
                  </a:lnTo>
                  <a:lnTo>
                    <a:pt x="22936" y="138595"/>
                  </a:lnTo>
                  <a:lnTo>
                    <a:pt x="23672" y="138595"/>
                  </a:lnTo>
                  <a:lnTo>
                    <a:pt x="46596" y="138595"/>
                  </a:lnTo>
                  <a:lnTo>
                    <a:pt x="46596" y="115595"/>
                  </a:lnTo>
                  <a:lnTo>
                    <a:pt x="68897" y="115595"/>
                  </a:lnTo>
                  <a:lnTo>
                    <a:pt x="69532" y="115595"/>
                  </a:lnTo>
                  <a:lnTo>
                    <a:pt x="91833" y="115595"/>
                  </a:lnTo>
                  <a:lnTo>
                    <a:pt x="91833" y="138595"/>
                  </a:lnTo>
                  <a:lnTo>
                    <a:pt x="114769" y="138595"/>
                  </a:lnTo>
                  <a:lnTo>
                    <a:pt x="115493" y="138595"/>
                  </a:lnTo>
                  <a:lnTo>
                    <a:pt x="138430" y="138595"/>
                  </a:lnTo>
                  <a:lnTo>
                    <a:pt x="138430" y="114935"/>
                  </a:lnTo>
                  <a:lnTo>
                    <a:pt x="115493" y="114935"/>
                  </a:lnTo>
                  <a:lnTo>
                    <a:pt x="115493" y="92621"/>
                  </a:lnTo>
                  <a:lnTo>
                    <a:pt x="138430" y="92621"/>
                  </a:lnTo>
                  <a:lnTo>
                    <a:pt x="138430" y="69621"/>
                  </a:lnTo>
                  <a:lnTo>
                    <a:pt x="138430" y="68961"/>
                  </a:lnTo>
                  <a:lnTo>
                    <a:pt x="138430" y="46647"/>
                  </a:lnTo>
                  <a:lnTo>
                    <a:pt x="138430" y="45948"/>
                  </a:lnTo>
                  <a:lnTo>
                    <a:pt x="138430" y="22974"/>
                  </a:lnTo>
                  <a:close/>
                </a:path>
                <a:path w="575309" h="139065">
                  <a:moveTo>
                    <a:pt x="253288" y="114935"/>
                  </a:moveTo>
                  <a:lnTo>
                    <a:pt x="253288" y="114935"/>
                  </a:lnTo>
                  <a:lnTo>
                    <a:pt x="183667" y="114935"/>
                  </a:lnTo>
                  <a:lnTo>
                    <a:pt x="183667" y="138595"/>
                  </a:lnTo>
                  <a:lnTo>
                    <a:pt x="253288" y="138595"/>
                  </a:lnTo>
                  <a:lnTo>
                    <a:pt x="253288" y="114935"/>
                  </a:lnTo>
                  <a:close/>
                </a:path>
                <a:path w="575309" h="139065">
                  <a:moveTo>
                    <a:pt x="436956" y="45948"/>
                  </a:moveTo>
                  <a:lnTo>
                    <a:pt x="413397" y="45948"/>
                  </a:lnTo>
                  <a:lnTo>
                    <a:pt x="413397" y="69621"/>
                  </a:lnTo>
                  <a:lnTo>
                    <a:pt x="436956" y="69621"/>
                  </a:lnTo>
                  <a:lnTo>
                    <a:pt x="436956" y="45948"/>
                  </a:lnTo>
                  <a:close/>
                </a:path>
                <a:path w="575309" h="139065">
                  <a:moveTo>
                    <a:pt x="574751" y="0"/>
                  </a:moveTo>
                  <a:lnTo>
                    <a:pt x="551815" y="0"/>
                  </a:lnTo>
                  <a:lnTo>
                    <a:pt x="551192" y="0"/>
                  </a:lnTo>
                  <a:lnTo>
                    <a:pt x="528154" y="0"/>
                  </a:lnTo>
                  <a:lnTo>
                    <a:pt x="528154" y="22974"/>
                  </a:lnTo>
                  <a:lnTo>
                    <a:pt x="505853" y="22974"/>
                  </a:lnTo>
                  <a:lnTo>
                    <a:pt x="505853" y="0"/>
                  </a:lnTo>
                  <a:lnTo>
                    <a:pt x="505218" y="0"/>
                  </a:lnTo>
                  <a:lnTo>
                    <a:pt x="505218" y="23685"/>
                  </a:lnTo>
                  <a:lnTo>
                    <a:pt x="505218" y="45948"/>
                  </a:lnTo>
                  <a:lnTo>
                    <a:pt x="505218" y="46647"/>
                  </a:lnTo>
                  <a:lnTo>
                    <a:pt x="505218" y="68961"/>
                  </a:lnTo>
                  <a:lnTo>
                    <a:pt x="482917" y="68961"/>
                  </a:lnTo>
                  <a:lnTo>
                    <a:pt x="482917" y="46647"/>
                  </a:lnTo>
                  <a:lnTo>
                    <a:pt x="482917" y="45948"/>
                  </a:lnTo>
                  <a:lnTo>
                    <a:pt x="482917" y="23685"/>
                  </a:lnTo>
                  <a:lnTo>
                    <a:pt x="505218" y="23685"/>
                  </a:lnTo>
                  <a:lnTo>
                    <a:pt x="505218" y="0"/>
                  </a:lnTo>
                  <a:lnTo>
                    <a:pt x="482917" y="0"/>
                  </a:lnTo>
                  <a:lnTo>
                    <a:pt x="482193" y="0"/>
                  </a:lnTo>
                  <a:lnTo>
                    <a:pt x="459994" y="0"/>
                  </a:lnTo>
                  <a:lnTo>
                    <a:pt x="459257" y="0"/>
                  </a:lnTo>
                  <a:lnTo>
                    <a:pt x="459257" y="23685"/>
                  </a:lnTo>
                  <a:lnTo>
                    <a:pt x="459257" y="91922"/>
                  </a:lnTo>
                  <a:lnTo>
                    <a:pt x="436956" y="91922"/>
                  </a:lnTo>
                  <a:lnTo>
                    <a:pt x="436321" y="91922"/>
                  </a:lnTo>
                  <a:lnTo>
                    <a:pt x="414020" y="91922"/>
                  </a:lnTo>
                  <a:lnTo>
                    <a:pt x="413397" y="91922"/>
                  </a:lnTo>
                  <a:lnTo>
                    <a:pt x="391096" y="91922"/>
                  </a:lnTo>
                  <a:lnTo>
                    <a:pt x="391096" y="69621"/>
                  </a:lnTo>
                  <a:lnTo>
                    <a:pt x="391096" y="68961"/>
                  </a:lnTo>
                  <a:lnTo>
                    <a:pt x="391096" y="46647"/>
                  </a:lnTo>
                  <a:lnTo>
                    <a:pt x="391096" y="45948"/>
                  </a:lnTo>
                  <a:lnTo>
                    <a:pt x="391096" y="23685"/>
                  </a:lnTo>
                  <a:lnTo>
                    <a:pt x="413397" y="23685"/>
                  </a:lnTo>
                  <a:lnTo>
                    <a:pt x="414020" y="23685"/>
                  </a:lnTo>
                  <a:lnTo>
                    <a:pt x="436321" y="23685"/>
                  </a:lnTo>
                  <a:lnTo>
                    <a:pt x="436956" y="23685"/>
                  </a:lnTo>
                  <a:lnTo>
                    <a:pt x="459257" y="23685"/>
                  </a:lnTo>
                  <a:lnTo>
                    <a:pt x="459257" y="0"/>
                  </a:lnTo>
                  <a:lnTo>
                    <a:pt x="367423" y="0"/>
                  </a:lnTo>
                  <a:lnTo>
                    <a:pt x="367423" y="22974"/>
                  </a:lnTo>
                  <a:lnTo>
                    <a:pt x="345122" y="22974"/>
                  </a:lnTo>
                  <a:lnTo>
                    <a:pt x="345122" y="0"/>
                  </a:lnTo>
                  <a:lnTo>
                    <a:pt x="321462" y="0"/>
                  </a:lnTo>
                  <a:lnTo>
                    <a:pt x="321462" y="22974"/>
                  </a:lnTo>
                  <a:lnTo>
                    <a:pt x="299161" y="22974"/>
                  </a:lnTo>
                  <a:lnTo>
                    <a:pt x="298526" y="22974"/>
                  </a:lnTo>
                  <a:lnTo>
                    <a:pt x="275488" y="22974"/>
                  </a:lnTo>
                  <a:lnTo>
                    <a:pt x="275488" y="45948"/>
                  </a:lnTo>
                  <a:lnTo>
                    <a:pt x="252564" y="45948"/>
                  </a:lnTo>
                  <a:lnTo>
                    <a:pt x="252564" y="68961"/>
                  </a:lnTo>
                  <a:lnTo>
                    <a:pt x="230263" y="68961"/>
                  </a:lnTo>
                  <a:lnTo>
                    <a:pt x="230263" y="46647"/>
                  </a:lnTo>
                  <a:lnTo>
                    <a:pt x="230263" y="45948"/>
                  </a:lnTo>
                  <a:lnTo>
                    <a:pt x="230263" y="22974"/>
                  </a:lnTo>
                  <a:lnTo>
                    <a:pt x="207327" y="22974"/>
                  </a:lnTo>
                  <a:lnTo>
                    <a:pt x="206705" y="22974"/>
                  </a:lnTo>
                  <a:lnTo>
                    <a:pt x="183667" y="22974"/>
                  </a:lnTo>
                  <a:lnTo>
                    <a:pt x="183667" y="46647"/>
                  </a:lnTo>
                  <a:lnTo>
                    <a:pt x="206705" y="46647"/>
                  </a:lnTo>
                  <a:lnTo>
                    <a:pt x="206705" y="68961"/>
                  </a:lnTo>
                  <a:lnTo>
                    <a:pt x="183667" y="68961"/>
                  </a:lnTo>
                  <a:lnTo>
                    <a:pt x="183667" y="92621"/>
                  </a:lnTo>
                  <a:lnTo>
                    <a:pt x="206705" y="92621"/>
                  </a:lnTo>
                  <a:lnTo>
                    <a:pt x="207327" y="92621"/>
                  </a:lnTo>
                  <a:lnTo>
                    <a:pt x="275488" y="92621"/>
                  </a:lnTo>
                  <a:lnTo>
                    <a:pt x="275488" y="114935"/>
                  </a:lnTo>
                  <a:lnTo>
                    <a:pt x="275488" y="115595"/>
                  </a:lnTo>
                  <a:lnTo>
                    <a:pt x="275488" y="138595"/>
                  </a:lnTo>
                  <a:lnTo>
                    <a:pt x="299161" y="138595"/>
                  </a:lnTo>
                  <a:lnTo>
                    <a:pt x="299161" y="115595"/>
                  </a:lnTo>
                  <a:lnTo>
                    <a:pt x="299161" y="114935"/>
                  </a:lnTo>
                  <a:lnTo>
                    <a:pt x="299161" y="92621"/>
                  </a:lnTo>
                  <a:lnTo>
                    <a:pt x="322199" y="92621"/>
                  </a:lnTo>
                  <a:lnTo>
                    <a:pt x="322199" y="68961"/>
                  </a:lnTo>
                  <a:lnTo>
                    <a:pt x="298526" y="68961"/>
                  </a:lnTo>
                  <a:lnTo>
                    <a:pt x="298526" y="91922"/>
                  </a:lnTo>
                  <a:lnTo>
                    <a:pt x="276225" y="91922"/>
                  </a:lnTo>
                  <a:lnTo>
                    <a:pt x="276225" y="69621"/>
                  </a:lnTo>
                  <a:lnTo>
                    <a:pt x="276225" y="68961"/>
                  </a:lnTo>
                  <a:lnTo>
                    <a:pt x="276225" y="46647"/>
                  </a:lnTo>
                  <a:lnTo>
                    <a:pt x="298526" y="46647"/>
                  </a:lnTo>
                  <a:lnTo>
                    <a:pt x="367423" y="46647"/>
                  </a:lnTo>
                  <a:lnTo>
                    <a:pt x="367423" y="68961"/>
                  </a:lnTo>
                  <a:lnTo>
                    <a:pt x="344500" y="68961"/>
                  </a:lnTo>
                  <a:lnTo>
                    <a:pt x="344500" y="91922"/>
                  </a:lnTo>
                  <a:lnTo>
                    <a:pt x="344500" y="92621"/>
                  </a:lnTo>
                  <a:lnTo>
                    <a:pt x="344500" y="115595"/>
                  </a:lnTo>
                  <a:lnTo>
                    <a:pt x="367423" y="115595"/>
                  </a:lnTo>
                  <a:lnTo>
                    <a:pt x="368160" y="115595"/>
                  </a:lnTo>
                  <a:lnTo>
                    <a:pt x="505853" y="115595"/>
                  </a:lnTo>
                  <a:lnTo>
                    <a:pt x="505853" y="92621"/>
                  </a:lnTo>
                  <a:lnTo>
                    <a:pt x="528891" y="92621"/>
                  </a:lnTo>
                  <a:lnTo>
                    <a:pt x="528891" y="69621"/>
                  </a:lnTo>
                  <a:lnTo>
                    <a:pt x="528891" y="68961"/>
                  </a:lnTo>
                  <a:lnTo>
                    <a:pt x="528891" y="46647"/>
                  </a:lnTo>
                  <a:lnTo>
                    <a:pt x="551192" y="46647"/>
                  </a:lnTo>
                  <a:lnTo>
                    <a:pt x="551192" y="69621"/>
                  </a:lnTo>
                  <a:lnTo>
                    <a:pt x="574751" y="69621"/>
                  </a:lnTo>
                  <a:lnTo>
                    <a:pt x="574751" y="46647"/>
                  </a:lnTo>
                  <a:lnTo>
                    <a:pt x="574751" y="45948"/>
                  </a:lnTo>
                  <a:lnTo>
                    <a:pt x="574751" y="23685"/>
                  </a:lnTo>
                  <a:lnTo>
                    <a:pt x="574751" y="22974"/>
                  </a:lnTo>
                  <a:lnTo>
                    <a:pt x="5747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2198579" y="732973"/>
              <a:ext cx="1551305" cy="759460"/>
            </a:xfrm>
            <a:custGeom>
              <a:avLst/>
              <a:gdLst/>
              <a:ahLst/>
              <a:cxnLst/>
              <a:rect l="l" t="t" r="r" b="b"/>
              <a:pathLst>
                <a:path w="1551305" h="759460">
                  <a:moveTo>
                    <a:pt x="114858" y="663067"/>
                  </a:moveTo>
                  <a:lnTo>
                    <a:pt x="113347" y="655154"/>
                  </a:lnTo>
                  <a:lnTo>
                    <a:pt x="109486" y="648970"/>
                  </a:lnTo>
                  <a:lnTo>
                    <a:pt x="103670" y="644944"/>
                  </a:lnTo>
                  <a:lnTo>
                    <a:pt x="96431" y="643509"/>
                  </a:lnTo>
                  <a:lnTo>
                    <a:pt x="65443" y="643509"/>
                  </a:lnTo>
                  <a:lnTo>
                    <a:pt x="58000" y="645109"/>
                  </a:lnTo>
                  <a:lnTo>
                    <a:pt x="51765" y="649401"/>
                  </a:lnTo>
                  <a:lnTo>
                    <a:pt x="47459" y="655624"/>
                  </a:lnTo>
                  <a:lnTo>
                    <a:pt x="45859" y="663041"/>
                  </a:lnTo>
                  <a:lnTo>
                    <a:pt x="45859" y="692937"/>
                  </a:lnTo>
                  <a:lnTo>
                    <a:pt x="47294" y="700836"/>
                  </a:lnTo>
                  <a:lnTo>
                    <a:pt x="51333" y="707009"/>
                  </a:lnTo>
                  <a:lnTo>
                    <a:pt x="57518" y="711022"/>
                  </a:lnTo>
                  <a:lnTo>
                    <a:pt x="65443" y="712470"/>
                  </a:lnTo>
                  <a:lnTo>
                    <a:pt x="95275" y="712470"/>
                  </a:lnTo>
                  <a:lnTo>
                    <a:pt x="102717" y="710882"/>
                  </a:lnTo>
                  <a:lnTo>
                    <a:pt x="108953" y="706716"/>
                  </a:lnTo>
                  <a:lnTo>
                    <a:pt x="113258" y="700836"/>
                  </a:lnTo>
                  <a:lnTo>
                    <a:pt x="114858" y="694080"/>
                  </a:lnTo>
                  <a:lnTo>
                    <a:pt x="114858" y="663067"/>
                  </a:lnTo>
                  <a:close/>
                </a:path>
                <a:path w="1551305" h="759460">
                  <a:moveTo>
                    <a:pt x="114858" y="65506"/>
                  </a:moveTo>
                  <a:lnTo>
                    <a:pt x="113347" y="57594"/>
                  </a:lnTo>
                  <a:lnTo>
                    <a:pt x="109486" y="51422"/>
                  </a:lnTo>
                  <a:lnTo>
                    <a:pt x="103670" y="47396"/>
                  </a:lnTo>
                  <a:lnTo>
                    <a:pt x="96431" y="45961"/>
                  </a:lnTo>
                  <a:lnTo>
                    <a:pt x="65443" y="45961"/>
                  </a:lnTo>
                  <a:lnTo>
                    <a:pt x="58000" y="47561"/>
                  </a:lnTo>
                  <a:lnTo>
                    <a:pt x="51765" y="51854"/>
                  </a:lnTo>
                  <a:lnTo>
                    <a:pt x="47459" y="58077"/>
                  </a:lnTo>
                  <a:lnTo>
                    <a:pt x="45859" y="65493"/>
                  </a:lnTo>
                  <a:lnTo>
                    <a:pt x="45859" y="95377"/>
                  </a:lnTo>
                  <a:lnTo>
                    <a:pt x="47294" y="103276"/>
                  </a:lnTo>
                  <a:lnTo>
                    <a:pt x="51333" y="109448"/>
                  </a:lnTo>
                  <a:lnTo>
                    <a:pt x="57518" y="113474"/>
                  </a:lnTo>
                  <a:lnTo>
                    <a:pt x="65443" y="114909"/>
                  </a:lnTo>
                  <a:lnTo>
                    <a:pt x="95275" y="114909"/>
                  </a:lnTo>
                  <a:lnTo>
                    <a:pt x="102717" y="113334"/>
                  </a:lnTo>
                  <a:lnTo>
                    <a:pt x="108953" y="109169"/>
                  </a:lnTo>
                  <a:lnTo>
                    <a:pt x="113258" y="103276"/>
                  </a:lnTo>
                  <a:lnTo>
                    <a:pt x="114858" y="96532"/>
                  </a:lnTo>
                  <a:lnTo>
                    <a:pt x="114858" y="65506"/>
                  </a:lnTo>
                  <a:close/>
                </a:path>
                <a:path w="1551305" h="759460">
                  <a:moveTo>
                    <a:pt x="160718" y="649262"/>
                  </a:moveTo>
                  <a:lnTo>
                    <a:pt x="156692" y="629056"/>
                  </a:lnTo>
                  <a:lnTo>
                    <a:pt x="150977" y="620547"/>
                  </a:lnTo>
                  <a:lnTo>
                    <a:pt x="145669" y="612635"/>
                  </a:lnTo>
                  <a:lnTo>
                    <a:pt x="137795" y="607339"/>
                  </a:lnTo>
                  <a:lnTo>
                    <a:pt x="137795" y="652716"/>
                  </a:lnTo>
                  <a:lnTo>
                    <a:pt x="137795" y="703275"/>
                  </a:lnTo>
                  <a:lnTo>
                    <a:pt x="135191" y="715581"/>
                  </a:lnTo>
                  <a:lnTo>
                    <a:pt x="128155" y="725830"/>
                  </a:lnTo>
                  <a:lnTo>
                    <a:pt x="117919" y="732853"/>
                  </a:lnTo>
                  <a:lnTo>
                    <a:pt x="105651" y="735457"/>
                  </a:lnTo>
                  <a:lnTo>
                    <a:pt x="55067" y="735457"/>
                  </a:lnTo>
                  <a:lnTo>
                    <a:pt x="42316" y="733018"/>
                  </a:lnTo>
                  <a:lnTo>
                    <a:pt x="32131" y="726262"/>
                  </a:lnTo>
                  <a:lnTo>
                    <a:pt x="25374" y="716064"/>
                  </a:lnTo>
                  <a:lnTo>
                    <a:pt x="22923" y="703275"/>
                  </a:lnTo>
                  <a:lnTo>
                    <a:pt x="22923" y="652716"/>
                  </a:lnTo>
                  <a:lnTo>
                    <a:pt x="25539" y="640410"/>
                  </a:lnTo>
                  <a:lnTo>
                    <a:pt x="32562" y="630161"/>
                  </a:lnTo>
                  <a:lnTo>
                    <a:pt x="42811" y="623150"/>
                  </a:lnTo>
                  <a:lnTo>
                    <a:pt x="55067" y="620547"/>
                  </a:lnTo>
                  <a:lnTo>
                    <a:pt x="105651" y="620547"/>
                  </a:lnTo>
                  <a:lnTo>
                    <a:pt x="118402" y="622985"/>
                  </a:lnTo>
                  <a:lnTo>
                    <a:pt x="128587" y="629742"/>
                  </a:lnTo>
                  <a:lnTo>
                    <a:pt x="135343" y="639940"/>
                  </a:lnTo>
                  <a:lnTo>
                    <a:pt x="137795" y="652716"/>
                  </a:lnTo>
                  <a:lnTo>
                    <a:pt x="137795" y="607339"/>
                  </a:lnTo>
                  <a:lnTo>
                    <a:pt x="129273" y="601599"/>
                  </a:lnTo>
                  <a:lnTo>
                    <a:pt x="109105" y="597560"/>
                  </a:lnTo>
                  <a:lnTo>
                    <a:pt x="50571" y="597560"/>
                  </a:lnTo>
                  <a:lnTo>
                    <a:pt x="30988" y="601599"/>
                  </a:lnTo>
                  <a:lnTo>
                    <a:pt x="14922" y="612495"/>
                  </a:lnTo>
                  <a:lnTo>
                    <a:pt x="4013" y="628586"/>
                  </a:lnTo>
                  <a:lnTo>
                    <a:pt x="0" y="648119"/>
                  </a:lnTo>
                  <a:lnTo>
                    <a:pt x="0" y="706729"/>
                  </a:lnTo>
                  <a:lnTo>
                    <a:pt x="4025" y="726922"/>
                  </a:lnTo>
                  <a:lnTo>
                    <a:pt x="15049" y="743356"/>
                  </a:lnTo>
                  <a:lnTo>
                    <a:pt x="31534" y="754405"/>
                  </a:lnTo>
                  <a:lnTo>
                    <a:pt x="51612" y="758431"/>
                  </a:lnTo>
                  <a:lnTo>
                    <a:pt x="110261" y="758431"/>
                  </a:lnTo>
                  <a:lnTo>
                    <a:pt x="129755" y="754405"/>
                  </a:lnTo>
                  <a:lnTo>
                    <a:pt x="145821" y="743496"/>
                  </a:lnTo>
                  <a:lnTo>
                    <a:pt x="151257" y="735457"/>
                  </a:lnTo>
                  <a:lnTo>
                    <a:pt x="156705" y="727405"/>
                  </a:lnTo>
                  <a:lnTo>
                    <a:pt x="160718" y="707872"/>
                  </a:lnTo>
                  <a:lnTo>
                    <a:pt x="160718" y="649262"/>
                  </a:lnTo>
                  <a:close/>
                </a:path>
                <a:path w="1551305" h="759460">
                  <a:moveTo>
                    <a:pt x="160718" y="51701"/>
                  </a:moveTo>
                  <a:lnTo>
                    <a:pt x="156692" y="31496"/>
                  </a:lnTo>
                  <a:lnTo>
                    <a:pt x="150977" y="22987"/>
                  </a:lnTo>
                  <a:lnTo>
                    <a:pt x="145669" y="15074"/>
                  </a:lnTo>
                  <a:lnTo>
                    <a:pt x="137795" y="9779"/>
                  </a:lnTo>
                  <a:lnTo>
                    <a:pt x="137795" y="55156"/>
                  </a:lnTo>
                  <a:lnTo>
                    <a:pt x="137795" y="105727"/>
                  </a:lnTo>
                  <a:lnTo>
                    <a:pt x="135191" y="118021"/>
                  </a:lnTo>
                  <a:lnTo>
                    <a:pt x="128155" y="128270"/>
                  </a:lnTo>
                  <a:lnTo>
                    <a:pt x="117919" y="135293"/>
                  </a:lnTo>
                  <a:lnTo>
                    <a:pt x="105651" y="137896"/>
                  </a:lnTo>
                  <a:lnTo>
                    <a:pt x="55067" y="137896"/>
                  </a:lnTo>
                  <a:lnTo>
                    <a:pt x="42316" y="135458"/>
                  </a:lnTo>
                  <a:lnTo>
                    <a:pt x="32131" y="128701"/>
                  </a:lnTo>
                  <a:lnTo>
                    <a:pt x="25374" y="118503"/>
                  </a:lnTo>
                  <a:lnTo>
                    <a:pt x="22923" y="105727"/>
                  </a:lnTo>
                  <a:lnTo>
                    <a:pt x="22923" y="55156"/>
                  </a:lnTo>
                  <a:lnTo>
                    <a:pt x="25539" y="42862"/>
                  </a:lnTo>
                  <a:lnTo>
                    <a:pt x="32562" y="32613"/>
                  </a:lnTo>
                  <a:lnTo>
                    <a:pt x="42811" y="25590"/>
                  </a:lnTo>
                  <a:lnTo>
                    <a:pt x="55067" y="22987"/>
                  </a:lnTo>
                  <a:lnTo>
                    <a:pt x="105651" y="22987"/>
                  </a:lnTo>
                  <a:lnTo>
                    <a:pt x="118402" y="25425"/>
                  </a:lnTo>
                  <a:lnTo>
                    <a:pt x="128587" y="32181"/>
                  </a:lnTo>
                  <a:lnTo>
                    <a:pt x="135343" y="42379"/>
                  </a:lnTo>
                  <a:lnTo>
                    <a:pt x="137795" y="55156"/>
                  </a:lnTo>
                  <a:lnTo>
                    <a:pt x="137795" y="9779"/>
                  </a:lnTo>
                  <a:lnTo>
                    <a:pt x="129273" y="4038"/>
                  </a:lnTo>
                  <a:lnTo>
                    <a:pt x="109105" y="0"/>
                  </a:lnTo>
                  <a:lnTo>
                    <a:pt x="50571" y="0"/>
                  </a:lnTo>
                  <a:lnTo>
                    <a:pt x="30988" y="4038"/>
                  </a:lnTo>
                  <a:lnTo>
                    <a:pt x="14922" y="14935"/>
                  </a:lnTo>
                  <a:lnTo>
                    <a:pt x="4013" y="31026"/>
                  </a:lnTo>
                  <a:lnTo>
                    <a:pt x="0" y="50558"/>
                  </a:lnTo>
                  <a:lnTo>
                    <a:pt x="0" y="109169"/>
                  </a:lnTo>
                  <a:lnTo>
                    <a:pt x="4025" y="129362"/>
                  </a:lnTo>
                  <a:lnTo>
                    <a:pt x="15049" y="145796"/>
                  </a:lnTo>
                  <a:lnTo>
                    <a:pt x="31521" y="156845"/>
                  </a:lnTo>
                  <a:lnTo>
                    <a:pt x="51612" y="160870"/>
                  </a:lnTo>
                  <a:lnTo>
                    <a:pt x="110261" y="160870"/>
                  </a:lnTo>
                  <a:lnTo>
                    <a:pt x="145821" y="145923"/>
                  </a:lnTo>
                  <a:lnTo>
                    <a:pt x="160718" y="110299"/>
                  </a:lnTo>
                  <a:lnTo>
                    <a:pt x="160718" y="51701"/>
                  </a:lnTo>
                  <a:close/>
                </a:path>
                <a:path w="1551305" h="759460">
                  <a:moveTo>
                    <a:pt x="230352" y="712457"/>
                  </a:moveTo>
                  <a:lnTo>
                    <a:pt x="207429" y="712457"/>
                  </a:lnTo>
                  <a:lnTo>
                    <a:pt x="207429" y="689457"/>
                  </a:lnTo>
                  <a:lnTo>
                    <a:pt x="183756" y="689457"/>
                  </a:lnTo>
                  <a:lnTo>
                    <a:pt x="183756" y="712457"/>
                  </a:lnTo>
                  <a:lnTo>
                    <a:pt x="183756" y="713117"/>
                  </a:lnTo>
                  <a:lnTo>
                    <a:pt x="183756" y="736142"/>
                  </a:lnTo>
                  <a:lnTo>
                    <a:pt x="206692" y="736142"/>
                  </a:lnTo>
                  <a:lnTo>
                    <a:pt x="207429" y="736142"/>
                  </a:lnTo>
                  <a:lnTo>
                    <a:pt x="230352" y="736142"/>
                  </a:lnTo>
                  <a:lnTo>
                    <a:pt x="230352" y="712457"/>
                  </a:lnTo>
                  <a:close/>
                </a:path>
                <a:path w="1551305" h="759460">
                  <a:moveTo>
                    <a:pt x="574852" y="666521"/>
                  </a:moveTo>
                  <a:lnTo>
                    <a:pt x="551916" y="666521"/>
                  </a:lnTo>
                  <a:lnTo>
                    <a:pt x="551180" y="666521"/>
                  </a:lnTo>
                  <a:lnTo>
                    <a:pt x="528256" y="666521"/>
                  </a:lnTo>
                  <a:lnTo>
                    <a:pt x="528256" y="690181"/>
                  </a:lnTo>
                  <a:lnTo>
                    <a:pt x="551180" y="690181"/>
                  </a:lnTo>
                  <a:lnTo>
                    <a:pt x="551180" y="712457"/>
                  </a:lnTo>
                  <a:lnTo>
                    <a:pt x="528878" y="712457"/>
                  </a:lnTo>
                  <a:lnTo>
                    <a:pt x="528256" y="712457"/>
                  </a:lnTo>
                  <a:lnTo>
                    <a:pt x="505955" y="712457"/>
                  </a:lnTo>
                  <a:lnTo>
                    <a:pt x="505955" y="690181"/>
                  </a:lnTo>
                  <a:lnTo>
                    <a:pt x="505955" y="689457"/>
                  </a:lnTo>
                  <a:lnTo>
                    <a:pt x="505955" y="666521"/>
                  </a:lnTo>
                  <a:lnTo>
                    <a:pt x="505218" y="666521"/>
                  </a:lnTo>
                  <a:lnTo>
                    <a:pt x="505218" y="713117"/>
                  </a:lnTo>
                  <a:lnTo>
                    <a:pt x="505218" y="735431"/>
                  </a:lnTo>
                  <a:lnTo>
                    <a:pt x="482917" y="735431"/>
                  </a:lnTo>
                  <a:lnTo>
                    <a:pt x="482917" y="713117"/>
                  </a:lnTo>
                  <a:lnTo>
                    <a:pt x="505218" y="713117"/>
                  </a:lnTo>
                  <a:lnTo>
                    <a:pt x="505218" y="666521"/>
                  </a:lnTo>
                  <a:lnTo>
                    <a:pt x="482917" y="666521"/>
                  </a:lnTo>
                  <a:lnTo>
                    <a:pt x="482282" y="666521"/>
                  </a:lnTo>
                  <a:lnTo>
                    <a:pt x="482282" y="690181"/>
                  </a:lnTo>
                  <a:lnTo>
                    <a:pt x="482282" y="712457"/>
                  </a:lnTo>
                  <a:lnTo>
                    <a:pt x="459981" y="712457"/>
                  </a:lnTo>
                  <a:lnTo>
                    <a:pt x="459981" y="690181"/>
                  </a:lnTo>
                  <a:lnTo>
                    <a:pt x="482282" y="690181"/>
                  </a:lnTo>
                  <a:lnTo>
                    <a:pt x="482282" y="666521"/>
                  </a:lnTo>
                  <a:lnTo>
                    <a:pt x="459244" y="666521"/>
                  </a:lnTo>
                  <a:lnTo>
                    <a:pt x="459244" y="689457"/>
                  </a:lnTo>
                  <a:lnTo>
                    <a:pt x="437045" y="689457"/>
                  </a:lnTo>
                  <a:lnTo>
                    <a:pt x="436321" y="689457"/>
                  </a:lnTo>
                  <a:lnTo>
                    <a:pt x="413385" y="689457"/>
                  </a:lnTo>
                  <a:lnTo>
                    <a:pt x="413385" y="712457"/>
                  </a:lnTo>
                  <a:lnTo>
                    <a:pt x="391083" y="712457"/>
                  </a:lnTo>
                  <a:lnTo>
                    <a:pt x="390461" y="712457"/>
                  </a:lnTo>
                  <a:lnTo>
                    <a:pt x="368147" y="712457"/>
                  </a:lnTo>
                  <a:lnTo>
                    <a:pt x="368147" y="689457"/>
                  </a:lnTo>
                  <a:lnTo>
                    <a:pt x="344487" y="689457"/>
                  </a:lnTo>
                  <a:lnTo>
                    <a:pt x="344487" y="712457"/>
                  </a:lnTo>
                  <a:lnTo>
                    <a:pt x="322186" y="712457"/>
                  </a:lnTo>
                  <a:lnTo>
                    <a:pt x="321551" y="712457"/>
                  </a:lnTo>
                  <a:lnTo>
                    <a:pt x="299250" y="712457"/>
                  </a:lnTo>
                  <a:lnTo>
                    <a:pt x="299250" y="689457"/>
                  </a:lnTo>
                  <a:lnTo>
                    <a:pt x="276212" y="689457"/>
                  </a:lnTo>
                  <a:lnTo>
                    <a:pt x="275590" y="689457"/>
                  </a:lnTo>
                  <a:lnTo>
                    <a:pt x="252653" y="689457"/>
                  </a:lnTo>
                  <a:lnTo>
                    <a:pt x="252653" y="713117"/>
                  </a:lnTo>
                  <a:lnTo>
                    <a:pt x="275590" y="713117"/>
                  </a:lnTo>
                  <a:lnTo>
                    <a:pt x="276212" y="713117"/>
                  </a:lnTo>
                  <a:lnTo>
                    <a:pt x="298526" y="713117"/>
                  </a:lnTo>
                  <a:lnTo>
                    <a:pt x="298526" y="735431"/>
                  </a:lnTo>
                  <a:lnTo>
                    <a:pt x="276212" y="735431"/>
                  </a:lnTo>
                  <a:lnTo>
                    <a:pt x="275590" y="735431"/>
                  </a:lnTo>
                  <a:lnTo>
                    <a:pt x="252653" y="735431"/>
                  </a:lnTo>
                  <a:lnTo>
                    <a:pt x="252653" y="759104"/>
                  </a:lnTo>
                  <a:lnTo>
                    <a:pt x="322186" y="759104"/>
                  </a:lnTo>
                  <a:lnTo>
                    <a:pt x="322186" y="736142"/>
                  </a:lnTo>
                  <a:lnTo>
                    <a:pt x="345122" y="736142"/>
                  </a:lnTo>
                  <a:lnTo>
                    <a:pt x="345122" y="713117"/>
                  </a:lnTo>
                  <a:lnTo>
                    <a:pt x="367423" y="713117"/>
                  </a:lnTo>
                  <a:lnTo>
                    <a:pt x="367423" y="736142"/>
                  </a:lnTo>
                  <a:lnTo>
                    <a:pt x="390461" y="736142"/>
                  </a:lnTo>
                  <a:lnTo>
                    <a:pt x="390461" y="759104"/>
                  </a:lnTo>
                  <a:lnTo>
                    <a:pt x="414020" y="759104"/>
                  </a:lnTo>
                  <a:lnTo>
                    <a:pt x="414020" y="736142"/>
                  </a:lnTo>
                  <a:lnTo>
                    <a:pt x="436321" y="736142"/>
                  </a:lnTo>
                  <a:lnTo>
                    <a:pt x="436321" y="759104"/>
                  </a:lnTo>
                  <a:lnTo>
                    <a:pt x="459981" y="759104"/>
                  </a:lnTo>
                  <a:lnTo>
                    <a:pt x="459981" y="736142"/>
                  </a:lnTo>
                  <a:lnTo>
                    <a:pt x="482282" y="736142"/>
                  </a:lnTo>
                  <a:lnTo>
                    <a:pt x="482282" y="759104"/>
                  </a:lnTo>
                  <a:lnTo>
                    <a:pt x="505955" y="759104"/>
                  </a:lnTo>
                  <a:lnTo>
                    <a:pt x="505955" y="736142"/>
                  </a:lnTo>
                  <a:lnTo>
                    <a:pt x="528256" y="736142"/>
                  </a:lnTo>
                  <a:lnTo>
                    <a:pt x="528878" y="736142"/>
                  </a:lnTo>
                  <a:lnTo>
                    <a:pt x="551916" y="736142"/>
                  </a:lnTo>
                  <a:lnTo>
                    <a:pt x="551916" y="713117"/>
                  </a:lnTo>
                  <a:lnTo>
                    <a:pt x="574852" y="713117"/>
                  </a:lnTo>
                  <a:lnTo>
                    <a:pt x="574852" y="690181"/>
                  </a:lnTo>
                  <a:lnTo>
                    <a:pt x="574852" y="689457"/>
                  </a:lnTo>
                  <a:lnTo>
                    <a:pt x="574852" y="666521"/>
                  </a:lnTo>
                  <a:close/>
                </a:path>
                <a:path w="1551305" h="759460">
                  <a:moveTo>
                    <a:pt x="711911" y="65506"/>
                  </a:moveTo>
                  <a:lnTo>
                    <a:pt x="710488" y="57594"/>
                  </a:lnTo>
                  <a:lnTo>
                    <a:pt x="706602" y="51422"/>
                  </a:lnTo>
                  <a:lnTo>
                    <a:pt x="700786" y="47396"/>
                  </a:lnTo>
                  <a:lnTo>
                    <a:pt x="693585" y="45961"/>
                  </a:lnTo>
                  <a:lnTo>
                    <a:pt x="662597" y="45961"/>
                  </a:lnTo>
                  <a:lnTo>
                    <a:pt x="655167" y="47561"/>
                  </a:lnTo>
                  <a:lnTo>
                    <a:pt x="648919" y="51854"/>
                  </a:lnTo>
                  <a:lnTo>
                    <a:pt x="644613" y="58077"/>
                  </a:lnTo>
                  <a:lnTo>
                    <a:pt x="643013" y="65493"/>
                  </a:lnTo>
                  <a:lnTo>
                    <a:pt x="643013" y="95377"/>
                  </a:lnTo>
                  <a:lnTo>
                    <a:pt x="644448" y="103276"/>
                  </a:lnTo>
                  <a:lnTo>
                    <a:pt x="648487" y="109448"/>
                  </a:lnTo>
                  <a:lnTo>
                    <a:pt x="654672" y="113474"/>
                  </a:lnTo>
                  <a:lnTo>
                    <a:pt x="662597" y="114909"/>
                  </a:lnTo>
                  <a:lnTo>
                    <a:pt x="692442" y="114909"/>
                  </a:lnTo>
                  <a:lnTo>
                    <a:pt x="699808" y="113334"/>
                  </a:lnTo>
                  <a:lnTo>
                    <a:pt x="706018" y="109169"/>
                  </a:lnTo>
                  <a:lnTo>
                    <a:pt x="710311" y="103276"/>
                  </a:lnTo>
                  <a:lnTo>
                    <a:pt x="711911" y="96532"/>
                  </a:lnTo>
                  <a:lnTo>
                    <a:pt x="711911" y="65506"/>
                  </a:lnTo>
                  <a:close/>
                </a:path>
                <a:path w="1551305" h="759460">
                  <a:moveTo>
                    <a:pt x="735571" y="735431"/>
                  </a:moveTo>
                  <a:lnTo>
                    <a:pt x="712647" y="735431"/>
                  </a:lnTo>
                  <a:lnTo>
                    <a:pt x="711911" y="735431"/>
                  </a:lnTo>
                  <a:lnTo>
                    <a:pt x="689610" y="735431"/>
                  </a:lnTo>
                  <a:lnTo>
                    <a:pt x="689610" y="713117"/>
                  </a:lnTo>
                  <a:lnTo>
                    <a:pt x="712647" y="713117"/>
                  </a:lnTo>
                  <a:lnTo>
                    <a:pt x="712647" y="689457"/>
                  </a:lnTo>
                  <a:lnTo>
                    <a:pt x="689610" y="689457"/>
                  </a:lnTo>
                  <a:lnTo>
                    <a:pt x="688975" y="689457"/>
                  </a:lnTo>
                  <a:lnTo>
                    <a:pt x="666673" y="689457"/>
                  </a:lnTo>
                  <a:lnTo>
                    <a:pt x="666673" y="666521"/>
                  </a:lnTo>
                  <a:lnTo>
                    <a:pt x="665949" y="666521"/>
                  </a:lnTo>
                  <a:lnTo>
                    <a:pt x="665949" y="690181"/>
                  </a:lnTo>
                  <a:lnTo>
                    <a:pt x="665949" y="712457"/>
                  </a:lnTo>
                  <a:lnTo>
                    <a:pt x="643750" y="712457"/>
                  </a:lnTo>
                  <a:lnTo>
                    <a:pt x="643750" y="690181"/>
                  </a:lnTo>
                  <a:lnTo>
                    <a:pt x="665949" y="690181"/>
                  </a:lnTo>
                  <a:lnTo>
                    <a:pt x="665949" y="666521"/>
                  </a:lnTo>
                  <a:lnTo>
                    <a:pt x="643013" y="666521"/>
                  </a:lnTo>
                  <a:lnTo>
                    <a:pt x="643013" y="689457"/>
                  </a:lnTo>
                  <a:lnTo>
                    <a:pt x="620712" y="689457"/>
                  </a:lnTo>
                  <a:lnTo>
                    <a:pt x="620712" y="666521"/>
                  </a:lnTo>
                  <a:lnTo>
                    <a:pt x="597154" y="666521"/>
                  </a:lnTo>
                  <a:lnTo>
                    <a:pt x="597154" y="690181"/>
                  </a:lnTo>
                  <a:lnTo>
                    <a:pt x="620077" y="690181"/>
                  </a:lnTo>
                  <a:lnTo>
                    <a:pt x="620077" y="713117"/>
                  </a:lnTo>
                  <a:lnTo>
                    <a:pt x="643013" y="713117"/>
                  </a:lnTo>
                  <a:lnTo>
                    <a:pt x="643013" y="735431"/>
                  </a:lnTo>
                  <a:lnTo>
                    <a:pt x="620077" y="735431"/>
                  </a:lnTo>
                  <a:lnTo>
                    <a:pt x="620077" y="759104"/>
                  </a:lnTo>
                  <a:lnTo>
                    <a:pt x="643750" y="759104"/>
                  </a:lnTo>
                  <a:lnTo>
                    <a:pt x="643750" y="736142"/>
                  </a:lnTo>
                  <a:lnTo>
                    <a:pt x="665949" y="736142"/>
                  </a:lnTo>
                  <a:lnTo>
                    <a:pt x="665949" y="759104"/>
                  </a:lnTo>
                  <a:lnTo>
                    <a:pt x="688975" y="759104"/>
                  </a:lnTo>
                  <a:lnTo>
                    <a:pt x="689610" y="759104"/>
                  </a:lnTo>
                  <a:lnTo>
                    <a:pt x="711911" y="759104"/>
                  </a:lnTo>
                  <a:lnTo>
                    <a:pt x="712647" y="759104"/>
                  </a:lnTo>
                  <a:lnTo>
                    <a:pt x="735571" y="759104"/>
                  </a:lnTo>
                  <a:lnTo>
                    <a:pt x="735571" y="735431"/>
                  </a:lnTo>
                  <a:close/>
                </a:path>
                <a:path w="1551305" h="759460">
                  <a:moveTo>
                    <a:pt x="757885" y="51701"/>
                  </a:moveTo>
                  <a:lnTo>
                    <a:pt x="753833" y="31496"/>
                  </a:lnTo>
                  <a:lnTo>
                    <a:pt x="748093" y="22987"/>
                  </a:lnTo>
                  <a:lnTo>
                    <a:pt x="742772" y="15074"/>
                  </a:lnTo>
                  <a:lnTo>
                    <a:pt x="734949" y="9829"/>
                  </a:lnTo>
                  <a:lnTo>
                    <a:pt x="734949" y="55156"/>
                  </a:lnTo>
                  <a:lnTo>
                    <a:pt x="734949" y="105727"/>
                  </a:lnTo>
                  <a:lnTo>
                    <a:pt x="732345" y="118021"/>
                  </a:lnTo>
                  <a:lnTo>
                    <a:pt x="725309" y="128270"/>
                  </a:lnTo>
                  <a:lnTo>
                    <a:pt x="715073" y="135293"/>
                  </a:lnTo>
                  <a:lnTo>
                    <a:pt x="702805" y="137896"/>
                  </a:lnTo>
                  <a:lnTo>
                    <a:pt x="652233" y="137896"/>
                  </a:lnTo>
                  <a:lnTo>
                    <a:pt x="639470" y="135458"/>
                  </a:lnTo>
                  <a:lnTo>
                    <a:pt x="629285" y="128701"/>
                  </a:lnTo>
                  <a:lnTo>
                    <a:pt x="622528" y="118503"/>
                  </a:lnTo>
                  <a:lnTo>
                    <a:pt x="620077" y="105727"/>
                  </a:lnTo>
                  <a:lnTo>
                    <a:pt x="620077" y="55156"/>
                  </a:lnTo>
                  <a:lnTo>
                    <a:pt x="622693" y="42862"/>
                  </a:lnTo>
                  <a:lnTo>
                    <a:pt x="629716" y="32613"/>
                  </a:lnTo>
                  <a:lnTo>
                    <a:pt x="639965" y="25590"/>
                  </a:lnTo>
                  <a:lnTo>
                    <a:pt x="652233" y="22987"/>
                  </a:lnTo>
                  <a:lnTo>
                    <a:pt x="702805" y="22987"/>
                  </a:lnTo>
                  <a:lnTo>
                    <a:pt x="715556" y="25425"/>
                  </a:lnTo>
                  <a:lnTo>
                    <a:pt x="725741" y="32181"/>
                  </a:lnTo>
                  <a:lnTo>
                    <a:pt x="732497" y="42379"/>
                  </a:lnTo>
                  <a:lnTo>
                    <a:pt x="734949" y="55156"/>
                  </a:lnTo>
                  <a:lnTo>
                    <a:pt x="734949" y="9829"/>
                  </a:lnTo>
                  <a:lnTo>
                    <a:pt x="726338" y="4038"/>
                  </a:lnTo>
                  <a:lnTo>
                    <a:pt x="706158" y="0"/>
                  </a:lnTo>
                  <a:lnTo>
                    <a:pt x="647623" y="0"/>
                  </a:lnTo>
                  <a:lnTo>
                    <a:pt x="628091" y="4038"/>
                  </a:lnTo>
                  <a:lnTo>
                    <a:pt x="612063" y="14935"/>
                  </a:lnTo>
                  <a:lnTo>
                    <a:pt x="601167" y="31026"/>
                  </a:lnTo>
                  <a:lnTo>
                    <a:pt x="597154" y="50558"/>
                  </a:lnTo>
                  <a:lnTo>
                    <a:pt x="597154" y="109169"/>
                  </a:lnTo>
                  <a:lnTo>
                    <a:pt x="601179" y="129362"/>
                  </a:lnTo>
                  <a:lnTo>
                    <a:pt x="612203" y="145796"/>
                  </a:lnTo>
                  <a:lnTo>
                    <a:pt x="628675" y="156845"/>
                  </a:lnTo>
                  <a:lnTo>
                    <a:pt x="648766" y="160870"/>
                  </a:lnTo>
                  <a:lnTo>
                    <a:pt x="707301" y="160870"/>
                  </a:lnTo>
                  <a:lnTo>
                    <a:pt x="742924" y="145923"/>
                  </a:lnTo>
                  <a:lnTo>
                    <a:pt x="757885" y="110299"/>
                  </a:lnTo>
                  <a:lnTo>
                    <a:pt x="757885" y="51701"/>
                  </a:lnTo>
                  <a:close/>
                </a:path>
                <a:path w="1551305" h="759460">
                  <a:moveTo>
                    <a:pt x="758507" y="666521"/>
                  </a:moveTo>
                  <a:lnTo>
                    <a:pt x="734949" y="666521"/>
                  </a:lnTo>
                  <a:lnTo>
                    <a:pt x="734949" y="690181"/>
                  </a:lnTo>
                  <a:lnTo>
                    <a:pt x="758507" y="690181"/>
                  </a:lnTo>
                  <a:lnTo>
                    <a:pt x="758507" y="666521"/>
                  </a:lnTo>
                  <a:close/>
                </a:path>
                <a:path w="1551305" h="759460">
                  <a:moveTo>
                    <a:pt x="1393253" y="700722"/>
                  </a:moveTo>
                  <a:lnTo>
                    <a:pt x="1362468" y="669023"/>
                  </a:lnTo>
                  <a:lnTo>
                    <a:pt x="1338326" y="637311"/>
                  </a:lnTo>
                  <a:lnTo>
                    <a:pt x="1318818" y="601129"/>
                  </a:lnTo>
                  <a:lnTo>
                    <a:pt x="1301978" y="556044"/>
                  </a:lnTo>
                  <a:lnTo>
                    <a:pt x="1285811" y="497611"/>
                  </a:lnTo>
                  <a:lnTo>
                    <a:pt x="1268336" y="421398"/>
                  </a:lnTo>
                  <a:lnTo>
                    <a:pt x="1234300" y="421398"/>
                  </a:lnTo>
                  <a:lnTo>
                    <a:pt x="1249718" y="490880"/>
                  </a:lnTo>
                  <a:lnTo>
                    <a:pt x="1265567" y="548309"/>
                  </a:lnTo>
                  <a:lnTo>
                    <a:pt x="1282471" y="595007"/>
                  </a:lnTo>
                  <a:lnTo>
                    <a:pt x="1301000" y="632282"/>
                  </a:lnTo>
                  <a:lnTo>
                    <a:pt x="1339545" y="672655"/>
                  </a:lnTo>
                  <a:lnTo>
                    <a:pt x="1392974" y="700722"/>
                  </a:lnTo>
                  <a:lnTo>
                    <a:pt x="1393253" y="700722"/>
                  </a:lnTo>
                  <a:close/>
                </a:path>
                <a:path w="1551305" h="759460">
                  <a:moveTo>
                    <a:pt x="1457540" y="722718"/>
                  </a:moveTo>
                  <a:lnTo>
                    <a:pt x="1428915" y="694880"/>
                  </a:lnTo>
                  <a:lnTo>
                    <a:pt x="1403146" y="658583"/>
                  </a:lnTo>
                  <a:lnTo>
                    <a:pt x="1380337" y="615543"/>
                  </a:lnTo>
                  <a:lnTo>
                    <a:pt x="1360652" y="567423"/>
                  </a:lnTo>
                  <a:lnTo>
                    <a:pt x="1344206" y="515950"/>
                  </a:lnTo>
                  <a:lnTo>
                    <a:pt x="1331137" y="462788"/>
                  </a:lnTo>
                  <a:lnTo>
                    <a:pt x="1321574" y="409638"/>
                  </a:lnTo>
                  <a:lnTo>
                    <a:pt x="1315669" y="358203"/>
                  </a:lnTo>
                  <a:lnTo>
                    <a:pt x="1315351" y="358203"/>
                  </a:lnTo>
                  <a:lnTo>
                    <a:pt x="1281214" y="358203"/>
                  </a:lnTo>
                  <a:lnTo>
                    <a:pt x="1290777" y="418947"/>
                  </a:lnTo>
                  <a:lnTo>
                    <a:pt x="1302791" y="476567"/>
                  </a:lnTo>
                  <a:lnTo>
                    <a:pt x="1317269" y="530225"/>
                  </a:lnTo>
                  <a:lnTo>
                    <a:pt x="1334262" y="579094"/>
                  </a:lnTo>
                  <a:lnTo>
                    <a:pt x="1353769" y="622350"/>
                  </a:lnTo>
                  <a:lnTo>
                    <a:pt x="1375829" y="659168"/>
                  </a:lnTo>
                  <a:lnTo>
                    <a:pt x="1400467" y="688721"/>
                  </a:lnTo>
                  <a:lnTo>
                    <a:pt x="1427695" y="710184"/>
                  </a:lnTo>
                  <a:lnTo>
                    <a:pt x="1457540" y="722718"/>
                  </a:lnTo>
                  <a:close/>
                </a:path>
                <a:path w="1551305" h="759460">
                  <a:moveTo>
                    <a:pt x="1550835" y="735622"/>
                  </a:moveTo>
                  <a:lnTo>
                    <a:pt x="1516697" y="683387"/>
                  </a:lnTo>
                  <a:lnTo>
                    <a:pt x="1500847" y="645020"/>
                  </a:lnTo>
                  <a:lnTo>
                    <a:pt x="1486369" y="599414"/>
                  </a:lnTo>
                  <a:lnTo>
                    <a:pt x="1473657" y="547255"/>
                  </a:lnTo>
                  <a:lnTo>
                    <a:pt x="1463141" y="489204"/>
                  </a:lnTo>
                  <a:lnTo>
                    <a:pt x="1455216" y="425958"/>
                  </a:lnTo>
                  <a:lnTo>
                    <a:pt x="1450314" y="358203"/>
                  </a:lnTo>
                  <a:lnTo>
                    <a:pt x="1412417" y="358203"/>
                  </a:lnTo>
                  <a:lnTo>
                    <a:pt x="1417650" y="427736"/>
                  </a:lnTo>
                  <a:lnTo>
                    <a:pt x="1426933" y="492556"/>
                  </a:lnTo>
                  <a:lnTo>
                    <a:pt x="1439621" y="551713"/>
                  </a:lnTo>
                  <a:lnTo>
                    <a:pt x="1455051" y="604304"/>
                  </a:lnTo>
                  <a:lnTo>
                    <a:pt x="1472590" y="649363"/>
                  </a:lnTo>
                  <a:lnTo>
                    <a:pt x="1491589" y="685952"/>
                  </a:lnTo>
                  <a:lnTo>
                    <a:pt x="1531353" y="730021"/>
                  </a:lnTo>
                  <a:lnTo>
                    <a:pt x="1550835" y="7356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513201" y="905440"/>
              <a:ext cx="74134" cy="75739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13535496" y="712031"/>
              <a:ext cx="381635" cy="758825"/>
            </a:xfrm>
            <a:custGeom>
              <a:avLst/>
              <a:gdLst/>
              <a:ahLst/>
              <a:cxnLst/>
              <a:rect l="l" t="t" r="r" b="b"/>
              <a:pathLst>
                <a:path w="381634" h="758825">
                  <a:moveTo>
                    <a:pt x="165544" y="748893"/>
                  </a:moveTo>
                  <a:lnTo>
                    <a:pt x="132930" y="700455"/>
                  </a:lnTo>
                  <a:lnTo>
                    <a:pt x="106934" y="654405"/>
                  </a:lnTo>
                  <a:lnTo>
                    <a:pt x="86728" y="610082"/>
                  </a:lnTo>
                  <a:lnTo>
                    <a:pt x="71450" y="566826"/>
                  </a:lnTo>
                  <a:lnTo>
                    <a:pt x="60274" y="523963"/>
                  </a:lnTo>
                  <a:lnTo>
                    <a:pt x="52336" y="480822"/>
                  </a:lnTo>
                  <a:lnTo>
                    <a:pt x="46799" y="436740"/>
                  </a:lnTo>
                  <a:lnTo>
                    <a:pt x="42824" y="391058"/>
                  </a:lnTo>
                  <a:lnTo>
                    <a:pt x="36131" y="292214"/>
                  </a:lnTo>
                  <a:lnTo>
                    <a:pt x="0" y="292214"/>
                  </a:lnTo>
                  <a:lnTo>
                    <a:pt x="6096" y="375069"/>
                  </a:lnTo>
                  <a:lnTo>
                    <a:pt x="14732" y="447535"/>
                  </a:lnTo>
                  <a:lnTo>
                    <a:pt x="25806" y="510425"/>
                  </a:lnTo>
                  <a:lnTo>
                    <a:pt x="39255" y="564527"/>
                  </a:lnTo>
                  <a:lnTo>
                    <a:pt x="55016" y="610628"/>
                  </a:lnTo>
                  <a:lnTo>
                    <a:pt x="72986" y="649528"/>
                  </a:lnTo>
                  <a:lnTo>
                    <a:pt x="93103" y="682015"/>
                  </a:lnTo>
                  <a:lnTo>
                    <a:pt x="139458" y="730897"/>
                  </a:lnTo>
                  <a:lnTo>
                    <a:pt x="165544" y="748893"/>
                  </a:lnTo>
                  <a:close/>
                </a:path>
                <a:path w="381634" h="758825">
                  <a:moveTo>
                    <a:pt x="254241" y="758672"/>
                  </a:moveTo>
                  <a:lnTo>
                    <a:pt x="248437" y="749046"/>
                  </a:lnTo>
                  <a:lnTo>
                    <a:pt x="242989" y="739470"/>
                  </a:lnTo>
                  <a:lnTo>
                    <a:pt x="237871" y="729907"/>
                  </a:lnTo>
                  <a:lnTo>
                    <a:pt x="233083" y="720267"/>
                  </a:lnTo>
                  <a:lnTo>
                    <a:pt x="232079" y="718426"/>
                  </a:lnTo>
                  <a:lnTo>
                    <a:pt x="211988" y="669290"/>
                  </a:lnTo>
                  <a:lnTo>
                    <a:pt x="197345" y="615848"/>
                  </a:lnTo>
                  <a:lnTo>
                    <a:pt x="196850" y="613435"/>
                  </a:lnTo>
                  <a:lnTo>
                    <a:pt x="196850" y="613778"/>
                  </a:lnTo>
                  <a:lnTo>
                    <a:pt x="191249" y="582599"/>
                  </a:lnTo>
                  <a:lnTo>
                    <a:pt x="186766" y="548970"/>
                  </a:lnTo>
                  <a:lnTo>
                    <a:pt x="183235" y="512394"/>
                  </a:lnTo>
                  <a:lnTo>
                    <a:pt x="180517" y="472376"/>
                  </a:lnTo>
                  <a:lnTo>
                    <a:pt x="178117" y="443738"/>
                  </a:lnTo>
                  <a:lnTo>
                    <a:pt x="143979" y="443738"/>
                  </a:lnTo>
                  <a:lnTo>
                    <a:pt x="154063" y="531837"/>
                  </a:lnTo>
                  <a:lnTo>
                    <a:pt x="165442" y="600595"/>
                  </a:lnTo>
                  <a:lnTo>
                    <a:pt x="178473" y="653008"/>
                  </a:lnTo>
                  <a:lnTo>
                    <a:pt x="193509" y="692035"/>
                  </a:lnTo>
                  <a:lnTo>
                    <a:pt x="231038" y="741883"/>
                  </a:lnTo>
                  <a:lnTo>
                    <a:pt x="254241" y="758672"/>
                  </a:lnTo>
                  <a:close/>
                </a:path>
                <a:path w="381634" h="758825">
                  <a:moveTo>
                    <a:pt x="287324" y="91440"/>
                  </a:moveTo>
                  <a:lnTo>
                    <a:pt x="287007" y="91465"/>
                  </a:lnTo>
                  <a:lnTo>
                    <a:pt x="273088" y="91465"/>
                  </a:lnTo>
                  <a:lnTo>
                    <a:pt x="271995" y="143065"/>
                  </a:lnTo>
                  <a:lnTo>
                    <a:pt x="269773" y="191719"/>
                  </a:lnTo>
                  <a:lnTo>
                    <a:pt x="266039" y="238417"/>
                  </a:lnTo>
                  <a:lnTo>
                    <a:pt x="260388" y="284187"/>
                  </a:lnTo>
                  <a:lnTo>
                    <a:pt x="252399" y="330009"/>
                  </a:lnTo>
                  <a:lnTo>
                    <a:pt x="241693" y="376910"/>
                  </a:lnTo>
                  <a:lnTo>
                    <a:pt x="227850" y="425894"/>
                  </a:lnTo>
                  <a:lnTo>
                    <a:pt x="210464" y="477964"/>
                  </a:lnTo>
                  <a:lnTo>
                    <a:pt x="210464" y="491223"/>
                  </a:lnTo>
                  <a:lnTo>
                    <a:pt x="243090" y="440207"/>
                  </a:lnTo>
                  <a:lnTo>
                    <a:pt x="254596" y="400177"/>
                  </a:lnTo>
                  <a:lnTo>
                    <a:pt x="264134" y="358622"/>
                  </a:lnTo>
                  <a:lnTo>
                    <a:pt x="271856" y="314502"/>
                  </a:lnTo>
                  <a:lnTo>
                    <a:pt x="277888" y="266763"/>
                  </a:lnTo>
                  <a:lnTo>
                    <a:pt x="282384" y="214376"/>
                  </a:lnTo>
                  <a:lnTo>
                    <a:pt x="285483" y="156273"/>
                  </a:lnTo>
                  <a:lnTo>
                    <a:pt x="287324" y="91440"/>
                  </a:lnTo>
                  <a:close/>
                </a:path>
                <a:path w="381634" h="758825">
                  <a:moveTo>
                    <a:pt x="313080" y="39776"/>
                  </a:moveTo>
                  <a:lnTo>
                    <a:pt x="298424" y="39776"/>
                  </a:lnTo>
                  <a:lnTo>
                    <a:pt x="297383" y="108496"/>
                  </a:lnTo>
                  <a:lnTo>
                    <a:pt x="295173" y="169773"/>
                  </a:lnTo>
                  <a:lnTo>
                    <a:pt x="291642" y="224967"/>
                  </a:lnTo>
                  <a:lnTo>
                    <a:pt x="286651" y="275450"/>
                  </a:lnTo>
                  <a:lnTo>
                    <a:pt x="280060" y="322592"/>
                  </a:lnTo>
                  <a:lnTo>
                    <a:pt x="271729" y="367766"/>
                  </a:lnTo>
                  <a:lnTo>
                    <a:pt x="261505" y="412330"/>
                  </a:lnTo>
                  <a:lnTo>
                    <a:pt x="249262" y="457682"/>
                  </a:lnTo>
                  <a:lnTo>
                    <a:pt x="234848" y="505167"/>
                  </a:lnTo>
                  <a:lnTo>
                    <a:pt x="218109" y="556171"/>
                  </a:lnTo>
                  <a:lnTo>
                    <a:pt x="221500" y="578078"/>
                  </a:lnTo>
                  <a:lnTo>
                    <a:pt x="256108" y="500621"/>
                  </a:lnTo>
                  <a:lnTo>
                    <a:pt x="268693" y="454698"/>
                  </a:lnTo>
                  <a:lnTo>
                    <a:pt x="279539" y="409790"/>
                  </a:lnTo>
                  <a:lnTo>
                    <a:pt x="288709" y="364896"/>
                  </a:lnTo>
                  <a:lnTo>
                    <a:pt x="296303" y="318998"/>
                  </a:lnTo>
                  <a:lnTo>
                    <a:pt x="302387" y="271132"/>
                  </a:lnTo>
                  <a:lnTo>
                    <a:pt x="307022" y="220268"/>
                  </a:lnTo>
                  <a:lnTo>
                    <a:pt x="310311" y="165417"/>
                  </a:lnTo>
                  <a:lnTo>
                    <a:pt x="312305" y="105587"/>
                  </a:lnTo>
                  <a:lnTo>
                    <a:pt x="313080" y="39776"/>
                  </a:lnTo>
                  <a:close/>
                </a:path>
                <a:path w="381634" h="758825">
                  <a:moveTo>
                    <a:pt x="335610" y="88188"/>
                  </a:moveTo>
                  <a:lnTo>
                    <a:pt x="334962" y="0"/>
                  </a:lnTo>
                  <a:lnTo>
                    <a:pt x="320725" y="0"/>
                  </a:lnTo>
                  <a:lnTo>
                    <a:pt x="320649" y="56007"/>
                  </a:lnTo>
                  <a:lnTo>
                    <a:pt x="320255" y="108712"/>
                  </a:lnTo>
                  <a:lnTo>
                    <a:pt x="319328" y="158648"/>
                  </a:lnTo>
                  <a:lnTo>
                    <a:pt x="317652" y="206375"/>
                  </a:lnTo>
                  <a:lnTo>
                    <a:pt x="314985" y="252425"/>
                  </a:lnTo>
                  <a:lnTo>
                    <a:pt x="311111" y="297345"/>
                  </a:lnTo>
                  <a:lnTo>
                    <a:pt x="305803" y="341680"/>
                  </a:lnTo>
                  <a:lnTo>
                    <a:pt x="298831" y="385978"/>
                  </a:lnTo>
                  <a:lnTo>
                    <a:pt x="289991" y="430784"/>
                  </a:lnTo>
                  <a:lnTo>
                    <a:pt x="279044" y="476656"/>
                  </a:lnTo>
                  <a:lnTo>
                    <a:pt x="265760" y="524116"/>
                  </a:lnTo>
                  <a:lnTo>
                    <a:pt x="249923" y="573722"/>
                  </a:lnTo>
                  <a:lnTo>
                    <a:pt x="231305" y="626008"/>
                  </a:lnTo>
                  <a:lnTo>
                    <a:pt x="230987" y="626008"/>
                  </a:lnTo>
                  <a:lnTo>
                    <a:pt x="235953" y="645909"/>
                  </a:lnTo>
                  <a:lnTo>
                    <a:pt x="238633" y="655472"/>
                  </a:lnTo>
                  <a:lnTo>
                    <a:pt x="241465" y="664768"/>
                  </a:lnTo>
                  <a:lnTo>
                    <a:pt x="253263" y="634288"/>
                  </a:lnTo>
                  <a:lnTo>
                    <a:pt x="276021" y="570458"/>
                  </a:lnTo>
                  <a:lnTo>
                    <a:pt x="296697" y="497827"/>
                  </a:lnTo>
                  <a:lnTo>
                    <a:pt x="305879" y="456336"/>
                  </a:lnTo>
                  <a:lnTo>
                    <a:pt x="314109" y="410425"/>
                  </a:lnTo>
                  <a:lnTo>
                    <a:pt x="321221" y="359321"/>
                  </a:lnTo>
                  <a:lnTo>
                    <a:pt x="327075" y="302298"/>
                  </a:lnTo>
                  <a:lnTo>
                    <a:pt x="331520" y="238594"/>
                  </a:lnTo>
                  <a:lnTo>
                    <a:pt x="334416" y="167474"/>
                  </a:lnTo>
                  <a:lnTo>
                    <a:pt x="335610" y="88188"/>
                  </a:lnTo>
                  <a:close/>
                </a:path>
                <a:path w="381634" h="758825">
                  <a:moveTo>
                    <a:pt x="358000" y="37693"/>
                  </a:moveTo>
                  <a:lnTo>
                    <a:pt x="343662" y="37693"/>
                  </a:lnTo>
                  <a:lnTo>
                    <a:pt x="342950" y="123317"/>
                  </a:lnTo>
                  <a:lnTo>
                    <a:pt x="341426" y="198691"/>
                  </a:lnTo>
                  <a:lnTo>
                    <a:pt x="339001" y="265010"/>
                  </a:lnTo>
                  <a:lnTo>
                    <a:pt x="335610" y="323456"/>
                  </a:lnTo>
                  <a:lnTo>
                    <a:pt x="331190" y="375208"/>
                  </a:lnTo>
                  <a:lnTo>
                    <a:pt x="325653" y="421449"/>
                  </a:lnTo>
                  <a:lnTo>
                    <a:pt x="318947" y="463359"/>
                  </a:lnTo>
                  <a:lnTo>
                    <a:pt x="310997" y="502107"/>
                  </a:lnTo>
                  <a:lnTo>
                    <a:pt x="291058" y="574878"/>
                  </a:lnTo>
                  <a:lnTo>
                    <a:pt x="278942" y="611251"/>
                  </a:lnTo>
                  <a:lnTo>
                    <a:pt x="265290" y="649198"/>
                  </a:lnTo>
                  <a:lnTo>
                    <a:pt x="250050" y="689889"/>
                  </a:lnTo>
                  <a:lnTo>
                    <a:pt x="249732" y="689889"/>
                  </a:lnTo>
                  <a:lnTo>
                    <a:pt x="255536" y="703859"/>
                  </a:lnTo>
                  <a:lnTo>
                    <a:pt x="287540" y="655447"/>
                  </a:lnTo>
                  <a:lnTo>
                    <a:pt x="309181" y="597331"/>
                  </a:lnTo>
                  <a:lnTo>
                    <a:pt x="326669" y="533387"/>
                  </a:lnTo>
                  <a:lnTo>
                    <a:pt x="340131" y="454520"/>
                  </a:lnTo>
                  <a:lnTo>
                    <a:pt x="345414" y="406666"/>
                  </a:lnTo>
                  <a:lnTo>
                    <a:pt x="349745" y="351675"/>
                  </a:lnTo>
                  <a:lnTo>
                    <a:pt x="353148" y="288417"/>
                  </a:lnTo>
                  <a:lnTo>
                    <a:pt x="355650" y="215760"/>
                  </a:lnTo>
                  <a:lnTo>
                    <a:pt x="357263" y="132562"/>
                  </a:lnTo>
                  <a:lnTo>
                    <a:pt x="358000" y="37693"/>
                  </a:lnTo>
                  <a:close/>
                </a:path>
                <a:path w="381634" h="758825">
                  <a:moveTo>
                    <a:pt x="381088" y="227126"/>
                  </a:moveTo>
                  <a:lnTo>
                    <a:pt x="380199" y="91478"/>
                  </a:lnTo>
                  <a:lnTo>
                    <a:pt x="367322" y="91478"/>
                  </a:lnTo>
                  <a:lnTo>
                    <a:pt x="367741" y="208661"/>
                  </a:lnTo>
                  <a:lnTo>
                    <a:pt x="367715" y="260451"/>
                  </a:lnTo>
                  <a:lnTo>
                    <a:pt x="367030" y="308838"/>
                  </a:lnTo>
                  <a:lnTo>
                    <a:pt x="365315" y="354672"/>
                  </a:lnTo>
                  <a:lnTo>
                    <a:pt x="362204" y="398805"/>
                  </a:lnTo>
                  <a:lnTo>
                    <a:pt x="357339" y="442087"/>
                  </a:lnTo>
                  <a:lnTo>
                    <a:pt x="350329" y="485368"/>
                  </a:lnTo>
                  <a:lnTo>
                    <a:pt x="340817" y="529488"/>
                  </a:lnTo>
                  <a:lnTo>
                    <a:pt x="328422" y="575310"/>
                  </a:lnTo>
                  <a:lnTo>
                    <a:pt x="312775" y="623684"/>
                  </a:lnTo>
                  <a:lnTo>
                    <a:pt x="293509" y="675436"/>
                  </a:lnTo>
                  <a:lnTo>
                    <a:pt x="270256" y="731443"/>
                  </a:lnTo>
                  <a:lnTo>
                    <a:pt x="269938" y="731443"/>
                  </a:lnTo>
                  <a:lnTo>
                    <a:pt x="273939" y="737539"/>
                  </a:lnTo>
                  <a:lnTo>
                    <a:pt x="278079" y="743242"/>
                  </a:lnTo>
                  <a:lnTo>
                    <a:pt x="282422" y="748550"/>
                  </a:lnTo>
                  <a:lnTo>
                    <a:pt x="287007" y="753452"/>
                  </a:lnTo>
                  <a:lnTo>
                    <a:pt x="306920" y="712863"/>
                  </a:lnTo>
                  <a:lnTo>
                    <a:pt x="323850" y="673862"/>
                  </a:lnTo>
                  <a:lnTo>
                    <a:pt x="338048" y="635774"/>
                  </a:lnTo>
                  <a:lnTo>
                    <a:pt x="349745" y="597979"/>
                  </a:lnTo>
                  <a:lnTo>
                    <a:pt x="359168" y="559790"/>
                  </a:lnTo>
                  <a:lnTo>
                    <a:pt x="366547" y="520585"/>
                  </a:lnTo>
                  <a:lnTo>
                    <a:pt x="372122" y="479691"/>
                  </a:lnTo>
                  <a:lnTo>
                    <a:pt x="376123" y="436460"/>
                  </a:lnTo>
                  <a:lnTo>
                    <a:pt x="378790" y="390232"/>
                  </a:lnTo>
                  <a:lnTo>
                    <a:pt x="380352" y="340385"/>
                  </a:lnTo>
                  <a:lnTo>
                    <a:pt x="381038" y="286219"/>
                  </a:lnTo>
                  <a:lnTo>
                    <a:pt x="381088" y="2271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245670" y="1523074"/>
              <a:ext cx="930652" cy="165136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15551670" y="871530"/>
              <a:ext cx="2513330" cy="514350"/>
            </a:xfrm>
            <a:custGeom>
              <a:avLst/>
              <a:gdLst/>
              <a:ahLst/>
              <a:cxnLst/>
              <a:rect l="l" t="t" r="r" b="b"/>
              <a:pathLst>
                <a:path w="2513330" h="514350">
                  <a:moveTo>
                    <a:pt x="187109" y="188201"/>
                  </a:moveTo>
                  <a:lnTo>
                    <a:pt x="186118" y="188201"/>
                  </a:lnTo>
                  <a:lnTo>
                    <a:pt x="185851" y="188747"/>
                  </a:lnTo>
                  <a:lnTo>
                    <a:pt x="180555" y="197878"/>
                  </a:lnTo>
                  <a:lnTo>
                    <a:pt x="173075" y="205282"/>
                  </a:lnTo>
                  <a:lnTo>
                    <a:pt x="163791" y="210502"/>
                  </a:lnTo>
                  <a:lnTo>
                    <a:pt x="152768" y="213131"/>
                  </a:lnTo>
                  <a:lnTo>
                    <a:pt x="152349" y="213131"/>
                  </a:lnTo>
                  <a:lnTo>
                    <a:pt x="148678" y="213499"/>
                  </a:lnTo>
                  <a:lnTo>
                    <a:pt x="144284" y="213131"/>
                  </a:lnTo>
                  <a:lnTo>
                    <a:pt x="140093" y="212140"/>
                  </a:lnTo>
                  <a:lnTo>
                    <a:pt x="139471" y="211963"/>
                  </a:lnTo>
                  <a:lnTo>
                    <a:pt x="138950" y="212801"/>
                  </a:lnTo>
                  <a:lnTo>
                    <a:pt x="145224" y="219125"/>
                  </a:lnTo>
                  <a:lnTo>
                    <a:pt x="153390" y="222389"/>
                  </a:lnTo>
                  <a:lnTo>
                    <a:pt x="161836" y="221576"/>
                  </a:lnTo>
                  <a:lnTo>
                    <a:pt x="162204" y="221576"/>
                  </a:lnTo>
                  <a:lnTo>
                    <a:pt x="173266" y="218097"/>
                  </a:lnTo>
                  <a:lnTo>
                    <a:pt x="178549" y="213499"/>
                  </a:lnTo>
                  <a:lnTo>
                    <a:pt x="181737" y="210731"/>
                  </a:lnTo>
                  <a:lnTo>
                    <a:pt x="186677" y="200621"/>
                  </a:lnTo>
                  <a:lnTo>
                    <a:pt x="187083" y="191668"/>
                  </a:lnTo>
                  <a:lnTo>
                    <a:pt x="187109" y="188201"/>
                  </a:lnTo>
                  <a:close/>
                </a:path>
                <a:path w="2513330" h="514350">
                  <a:moveTo>
                    <a:pt x="228473" y="129946"/>
                  </a:moveTo>
                  <a:lnTo>
                    <a:pt x="197269" y="126187"/>
                  </a:lnTo>
                  <a:lnTo>
                    <a:pt x="197269" y="191173"/>
                  </a:lnTo>
                  <a:lnTo>
                    <a:pt x="195783" y="205282"/>
                  </a:lnTo>
                  <a:lnTo>
                    <a:pt x="195719" y="205892"/>
                  </a:lnTo>
                  <a:lnTo>
                    <a:pt x="188925" y="218452"/>
                  </a:lnTo>
                  <a:lnTo>
                    <a:pt x="177965" y="227533"/>
                  </a:lnTo>
                  <a:lnTo>
                    <a:pt x="163868" y="231825"/>
                  </a:lnTo>
                  <a:lnTo>
                    <a:pt x="149199" y="230314"/>
                  </a:lnTo>
                  <a:lnTo>
                    <a:pt x="123469" y="198716"/>
                  </a:lnTo>
                  <a:lnTo>
                    <a:pt x="123393" y="197878"/>
                  </a:lnTo>
                  <a:lnTo>
                    <a:pt x="124853" y="183629"/>
                  </a:lnTo>
                  <a:lnTo>
                    <a:pt x="131635" y="171081"/>
                  </a:lnTo>
                  <a:lnTo>
                    <a:pt x="142633" y="161988"/>
                  </a:lnTo>
                  <a:lnTo>
                    <a:pt x="156743" y="157670"/>
                  </a:lnTo>
                  <a:lnTo>
                    <a:pt x="171411" y="159194"/>
                  </a:lnTo>
                  <a:lnTo>
                    <a:pt x="183921" y="166001"/>
                  </a:lnTo>
                  <a:lnTo>
                    <a:pt x="192963" y="177025"/>
                  </a:lnTo>
                  <a:lnTo>
                    <a:pt x="197269" y="191173"/>
                  </a:lnTo>
                  <a:lnTo>
                    <a:pt x="197269" y="126187"/>
                  </a:lnTo>
                  <a:lnTo>
                    <a:pt x="148793" y="131216"/>
                  </a:lnTo>
                  <a:lnTo>
                    <a:pt x="108140" y="145796"/>
                  </a:lnTo>
                  <a:lnTo>
                    <a:pt x="72288" y="168694"/>
                  </a:lnTo>
                  <a:lnTo>
                    <a:pt x="42392" y="198716"/>
                  </a:lnTo>
                  <a:lnTo>
                    <a:pt x="19608" y="234721"/>
                  </a:lnTo>
                  <a:lnTo>
                    <a:pt x="5092" y="275526"/>
                  </a:lnTo>
                  <a:lnTo>
                    <a:pt x="0" y="319976"/>
                  </a:lnTo>
                  <a:lnTo>
                    <a:pt x="6858" y="371373"/>
                  </a:lnTo>
                  <a:lnTo>
                    <a:pt x="25844" y="416712"/>
                  </a:lnTo>
                  <a:lnTo>
                    <a:pt x="56146" y="456641"/>
                  </a:lnTo>
                  <a:lnTo>
                    <a:pt x="95123" y="487095"/>
                  </a:lnTo>
                  <a:lnTo>
                    <a:pt x="141033" y="506730"/>
                  </a:lnTo>
                  <a:lnTo>
                    <a:pt x="142290" y="507060"/>
                  </a:lnTo>
                  <a:lnTo>
                    <a:pt x="143548" y="506476"/>
                  </a:lnTo>
                  <a:lnTo>
                    <a:pt x="144081" y="505333"/>
                  </a:lnTo>
                  <a:lnTo>
                    <a:pt x="170484" y="450723"/>
                  </a:lnTo>
                  <a:lnTo>
                    <a:pt x="178587" y="410832"/>
                  </a:lnTo>
                  <a:lnTo>
                    <a:pt x="181978" y="360629"/>
                  </a:lnTo>
                  <a:lnTo>
                    <a:pt x="180454" y="350088"/>
                  </a:lnTo>
                  <a:lnTo>
                    <a:pt x="167005" y="312077"/>
                  </a:lnTo>
                  <a:lnTo>
                    <a:pt x="127254" y="279844"/>
                  </a:lnTo>
                  <a:lnTo>
                    <a:pt x="90982" y="264591"/>
                  </a:lnTo>
                  <a:lnTo>
                    <a:pt x="43446" y="246443"/>
                  </a:lnTo>
                  <a:lnTo>
                    <a:pt x="40932" y="239026"/>
                  </a:lnTo>
                  <a:lnTo>
                    <a:pt x="46596" y="223862"/>
                  </a:lnTo>
                  <a:lnTo>
                    <a:pt x="56019" y="221030"/>
                  </a:lnTo>
                  <a:lnTo>
                    <a:pt x="63550" y="223634"/>
                  </a:lnTo>
                  <a:lnTo>
                    <a:pt x="79756" y="229552"/>
                  </a:lnTo>
                  <a:lnTo>
                    <a:pt x="116713" y="244182"/>
                  </a:lnTo>
                  <a:lnTo>
                    <a:pt x="141605" y="253809"/>
                  </a:lnTo>
                  <a:lnTo>
                    <a:pt x="156908" y="257860"/>
                  </a:lnTo>
                  <a:lnTo>
                    <a:pt x="169392" y="257517"/>
                  </a:lnTo>
                  <a:lnTo>
                    <a:pt x="180416" y="253809"/>
                  </a:lnTo>
                  <a:lnTo>
                    <a:pt x="191719" y="247878"/>
                  </a:lnTo>
                  <a:lnTo>
                    <a:pt x="200126" y="243268"/>
                  </a:lnTo>
                  <a:lnTo>
                    <a:pt x="207835" y="237705"/>
                  </a:lnTo>
                  <a:lnTo>
                    <a:pt x="212229" y="231825"/>
                  </a:lnTo>
                  <a:lnTo>
                    <a:pt x="213931" y="229552"/>
                  </a:lnTo>
                  <a:lnTo>
                    <a:pt x="217576" y="217170"/>
                  </a:lnTo>
                  <a:lnTo>
                    <a:pt x="219964" y="198716"/>
                  </a:lnTo>
                  <a:lnTo>
                    <a:pt x="222821" y="175831"/>
                  </a:lnTo>
                  <a:lnTo>
                    <a:pt x="225044" y="157670"/>
                  </a:lnTo>
                  <a:lnTo>
                    <a:pt x="228295" y="131216"/>
                  </a:lnTo>
                  <a:lnTo>
                    <a:pt x="228371" y="130683"/>
                  </a:lnTo>
                  <a:lnTo>
                    <a:pt x="228473" y="129946"/>
                  </a:lnTo>
                  <a:close/>
                </a:path>
                <a:path w="2513330" h="514350">
                  <a:moveTo>
                    <a:pt x="290664" y="79921"/>
                  </a:moveTo>
                  <a:lnTo>
                    <a:pt x="250151" y="1295"/>
                  </a:lnTo>
                  <a:lnTo>
                    <a:pt x="246164" y="0"/>
                  </a:lnTo>
                  <a:lnTo>
                    <a:pt x="207949" y="19875"/>
                  </a:lnTo>
                  <a:lnTo>
                    <a:pt x="206692" y="23876"/>
                  </a:lnTo>
                  <a:lnTo>
                    <a:pt x="247218" y="102552"/>
                  </a:lnTo>
                  <a:lnTo>
                    <a:pt x="251193" y="103835"/>
                  </a:lnTo>
                  <a:lnTo>
                    <a:pt x="286169" y="85648"/>
                  </a:lnTo>
                  <a:lnTo>
                    <a:pt x="289407" y="83921"/>
                  </a:lnTo>
                  <a:lnTo>
                    <a:pt x="290664" y="79921"/>
                  </a:lnTo>
                  <a:close/>
                </a:path>
                <a:path w="2513330" h="514350">
                  <a:moveTo>
                    <a:pt x="385953" y="328345"/>
                  </a:moveTo>
                  <a:lnTo>
                    <a:pt x="381495" y="277583"/>
                  </a:lnTo>
                  <a:lnTo>
                    <a:pt x="364871" y="231470"/>
                  </a:lnTo>
                  <a:lnTo>
                    <a:pt x="337743" y="191668"/>
                  </a:lnTo>
                  <a:lnTo>
                    <a:pt x="301840" y="159842"/>
                  </a:lnTo>
                  <a:lnTo>
                    <a:pt x="258838" y="137693"/>
                  </a:lnTo>
                  <a:lnTo>
                    <a:pt x="258102" y="137401"/>
                  </a:lnTo>
                  <a:lnTo>
                    <a:pt x="257162" y="137947"/>
                  </a:lnTo>
                  <a:lnTo>
                    <a:pt x="250355" y="203479"/>
                  </a:lnTo>
                  <a:lnTo>
                    <a:pt x="249478" y="227533"/>
                  </a:lnTo>
                  <a:lnTo>
                    <a:pt x="249567" y="231825"/>
                  </a:lnTo>
                  <a:lnTo>
                    <a:pt x="257124" y="281647"/>
                  </a:lnTo>
                  <a:lnTo>
                    <a:pt x="276517" y="336727"/>
                  </a:lnTo>
                  <a:lnTo>
                    <a:pt x="297649" y="389712"/>
                  </a:lnTo>
                  <a:lnTo>
                    <a:pt x="302602" y="402831"/>
                  </a:lnTo>
                  <a:lnTo>
                    <a:pt x="303758" y="406730"/>
                  </a:lnTo>
                  <a:lnTo>
                    <a:pt x="304076" y="410400"/>
                  </a:lnTo>
                  <a:lnTo>
                    <a:pt x="303479" y="416712"/>
                  </a:lnTo>
                  <a:lnTo>
                    <a:pt x="302920" y="422440"/>
                  </a:lnTo>
                  <a:lnTo>
                    <a:pt x="299567" y="427443"/>
                  </a:lnTo>
                  <a:lnTo>
                    <a:pt x="293497" y="434530"/>
                  </a:lnTo>
                  <a:lnTo>
                    <a:pt x="281152" y="449072"/>
                  </a:lnTo>
                  <a:lnTo>
                    <a:pt x="251587" y="472262"/>
                  </a:lnTo>
                  <a:lnTo>
                    <a:pt x="244703" y="468972"/>
                  </a:lnTo>
                  <a:lnTo>
                    <a:pt x="240017" y="462534"/>
                  </a:lnTo>
                  <a:lnTo>
                    <a:pt x="239585" y="457708"/>
                  </a:lnTo>
                  <a:lnTo>
                    <a:pt x="239483" y="456641"/>
                  </a:lnTo>
                  <a:lnTo>
                    <a:pt x="263334" y="424472"/>
                  </a:lnTo>
                  <a:lnTo>
                    <a:pt x="270141" y="416712"/>
                  </a:lnTo>
                  <a:lnTo>
                    <a:pt x="272135" y="414477"/>
                  </a:lnTo>
                  <a:lnTo>
                    <a:pt x="272757" y="410832"/>
                  </a:lnTo>
                  <a:lnTo>
                    <a:pt x="264477" y="394271"/>
                  </a:lnTo>
                  <a:lnTo>
                    <a:pt x="260972" y="387324"/>
                  </a:lnTo>
                  <a:lnTo>
                    <a:pt x="254546" y="375145"/>
                  </a:lnTo>
                  <a:lnTo>
                    <a:pt x="248475" y="372605"/>
                  </a:lnTo>
                  <a:lnTo>
                    <a:pt x="240830" y="375145"/>
                  </a:lnTo>
                  <a:lnTo>
                    <a:pt x="227418" y="378777"/>
                  </a:lnTo>
                  <a:lnTo>
                    <a:pt x="219773" y="381304"/>
                  </a:lnTo>
                  <a:lnTo>
                    <a:pt x="215785" y="389712"/>
                  </a:lnTo>
                  <a:lnTo>
                    <a:pt x="215696" y="389902"/>
                  </a:lnTo>
                  <a:lnTo>
                    <a:pt x="215074" y="397979"/>
                  </a:lnTo>
                  <a:lnTo>
                    <a:pt x="209626" y="439635"/>
                  </a:lnTo>
                  <a:lnTo>
                    <a:pt x="208686" y="447675"/>
                  </a:lnTo>
                  <a:lnTo>
                    <a:pt x="205854" y="454761"/>
                  </a:lnTo>
                  <a:lnTo>
                    <a:pt x="201980" y="461810"/>
                  </a:lnTo>
                  <a:lnTo>
                    <a:pt x="174129" y="511505"/>
                  </a:lnTo>
                  <a:lnTo>
                    <a:pt x="175018" y="513232"/>
                  </a:lnTo>
                  <a:lnTo>
                    <a:pt x="176428" y="513232"/>
                  </a:lnTo>
                  <a:lnTo>
                    <a:pt x="183870" y="513854"/>
                  </a:lnTo>
                  <a:lnTo>
                    <a:pt x="191503" y="514121"/>
                  </a:lnTo>
                  <a:lnTo>
                    <a:pt x="247662" y="506006"/>
                  </a:lnTo>
                  <a:lnTo>
                    <a:pt x="291363" y="486740"/>
                  </a:lnTo>
                  <a:lnTo>
                    <a:pt x="328688" y="457708"/>
                  </a:lnTo>
                  <a:lnTo>
                    <a:pt x="358000" y="420535"/>
                  </a:lnTo>
                  <a:lnTo>
                    <a:pt x="377647" y="376872"/>
                  </a:lnTo>
                  <a:lnTo>
                    <a:pt x="385953" y="328345"/>
                  </a:lnTo>
                  <a:close/>
                </a:path>
                <a:path w="2513330" h="514350">
                  <a:moveTo>
                    <a:pt x="728345" y="206121"/>
                  </a:moveTo>
                  <a:lnTo>
                    <a:pt x="707872" y="197192"/>
                  </a:lnTo>
                  <a:lnTo>
                    <a:pt x="685774" y="191008"/>
                  </a:lnTo>
                  <a:lnTo>
                    <a:pt x="662863" y="187413"/>
                  </a:lnTo>
                  <a:lnTo>
                    <a:pt x="639978" y="186245"/>
                  </a:lnTo>
                  <a:lnTo>
                    <a:pt x="591756" y="192786"/>
                  </a:lnTo>
                  <a:lnTo>
                    <a:pt x="553072" y="211226"/>
                  </a:lnTo>
                  <a:lnTo>
                    <a:pt x="524611" y="239864"/>
                  </a:lnTo>
                  <a:lnTo>
                    <a:pt x="507034" y="276987"/>
                  </a:lnTo>
                  <a:lnTo>
                    <a:pt x="501027" y="320852"/>
                  </a:lnTo>
                  <a:lnTo>
                    <a:pt x="508254" y="370763"/>
                  </a:lnTo>
                  <a:lnTo>
                    <a:pt x="528256" y="408368"/>
                  </a:lnTo>
                  <a:lnTo>
                    <a:pt x="558546" y="434378"/>
                  </a:lnTo>
                  <a:lnTo>
                    <a:pt x="596620" y="449478"/>
                  </a:lnTo>
                  <a:lnTo>
                    <a:pt x="639978" y="454355"/>
                  </a:lnTo>
                  <a:lnTo>
                    <a:pt x="661809" y="453453"/>
                  </a:lnTo>
                  <a:lnTo>
                    <a:pt x="683285" y="450824"/>
                  </a:lnTo>
                  <a:lnTo>
                    <a:pt x="703834" y="446659"/>
                  </a:lnTo>
                  <a:lnTo>
                    <a:pt x="722909" y="441096"/>
                  </a:lnTo>
                  <a:lnTo>
                    <a:pt x="721906" y="380974"/>
                  </a:lnTo>
                  <a:lnTo>
                    <a:pt x="721817" y="375170"/>
                  </a:lnTo>
                  <a:lnTo>
                    <a:pt x="721753" y="371614"/>
                  </a:lnTo>
                  <a:lnTo>
                    <a:pt x="706843" y="375170"/>
                  </a:lnTo>
                  <a:lnTo>
                    <a:pt x="690537" y="378155"/>
                  </a:lnTo>
                  <a:lnTo>
                    <a:pt x="673506" y="380212"/>
                  </a:lnTo>
                  <a:lnTo>
                    <a:pt x="656412" y="380974"/>
                  </a:lnTo>
                  <a:lnTo>
                    <a:pt x="626821" y="379069"/>
                  </a:lnTo>
                  <a:lnTo>
                    <a:pt x="602094" y="370763"/>
                  </a:lnTo>
                  <a:lnTo>
                    <a:pt x="584796" y="351891"/>
                  </a:lnTo>
                  <a:lnTo>
                    <a:pt x="578408" y="318655"/>
                  </a:lnTo>
                  <a:lnTo>
                    <a:pt x="582345" y="292912"/>
                  </a:lnTo>
                  <a:lnTo>
                    <a:pt x="594258" y="274459"/>
                  </a:lnTo>
                  <a:lnTo>
                    <a:pt x="614324" y="263347"/>
                  </a:lnTo>
                  <a:lnTo>
                    <a:pt x="642696" y="259626"/>
                  </a:lnTo>
                  <a:lnTo>
                    <a:pt x="658393" y="260413"/>
                  </a:lnTo>
                  <a:lnTo>
                    <a:pt x="674382" y="262597"/>
                  </a:lnTo>
                  <a:lnTo>
                    <a:pt x="689775" y="265912"/>
                  </a:lnTo>
                  <a:lnTo>
                    <a:pt x="703643" y="270103"/>
                  </a:lnTo>
                  <a:lnTo>
                    <a:pt x="707682" y="259626"/>
                  </a:lnTo>
                  <a:lnTo>
                    <a:pt x="728345" y="206121"/>
                  </a:lnTo>
                  <a:close/>
                </a:path>
                <a:path w="2513330" h="514350">
                  <a:moveTo>
                    <a:pt x="1008138" y="191211"/>
                  </a:moveTo>
                  <a:lnTo>
                    <a:pt x="783005" y="191211"/>
                  </a:lnTo>
                  <a:lnTo>
                    <a:pt x="783005" y="259080"/>
                  </a:lnTo>
                  <a:lnTo>
                    <a:pt x="854938" y="259080"/>
                  </a:lnTo>
                  <a:lnTo>
                    <a:pt x="854938" y="452704"/>
                  </a:lnTo>
                  <a:lnTo>
                    <a:pt x="929081" y="452704"/>
                  </a:lnTo>
                  <a:lnTo>
                    <a:pt x="929081" y="259080"/>
                  </a:lnTo>
                  <a:lnTo>
                    <a:pt x="994410" y="259080"/>
                  </a:lnTo>
                  <a:lnTo>
                    <a:pt x="1008138" y="191211"/>
                  </a:lnTo>
                  <a:close/>
                </a:path>
                <a:path w="2513330" h="514350">
                  <a:moveTo>
                    <a:pt x="1316494" y="321957"/>
                  </a:moveTo>
                  <a:lnTo>
                    <a:pt x="1309497" y="276275"/>
                  </a:lnTo>
                  <a:lnTo>
                    <a:pt x="1289977" y="238683"/>
                  </a:lnTo>
                  <a:lnTo>
                    <a:pt x="1260182" y="210350"/>
                  </a:lnTo>
                  <a:lnTo>
                    <a:pt x="1241831" y="201688"/>
                  </a:lnTo>
                  <a:lnTo>
                    <a:pt x="1241831" y="321957"/>
                  </a:lnTo>
                  <a:lnTo>
                    <a:pt x="1237132" y="348945"/>
                  </a:lnTo>
                  <a:lnTo>
                    <a:pt x="1224038" y="369658"/>
                  </a:lnTo>
                  <a:lnTo>
                    <a:pt x="1204048" y="382917"/>
                  </a:lnTo>
                  <a:lnTo>
                    <a:pt x="1178699" y="387591"/>
                  </a:lnTo>
                  <a:lnTo>
                    <a:pt x="1153274" y="382917"/>
                  </a:lnTo>
                  <a:lnTo>
                    <a:pt x="1133259" y="369658"/>
                  </a:lnTo>
                  <a:lnTo>
                    <a:pt x="1120152" y="348945"/>
                  </a:lnTo>
                  <a:lnTo>
                    <a:pt x="1115466" y="321957"/>
                  </a:lnTo>
                  <a:lnTo>
                    <a:pt x="1120152" y="294919"/>
                  </a:lnTo>
                  <a:lnTo>
                    <a:pt x="1133246" y="274218"/>
                  </a:lnTo>
                  <a:lnTo>
                    <a:pt x="1153261" y="260959"/>
                  </a:lnTo>
                  <a:lnTo>
                    <a:pt x="1178699" y="256286"/>
                  </a:lnTo>
                  <a:lnTo>
                    <a:pt x="1204074" y="260959"/>
                  </a:lnTo>
                  <a:lnTo>
                    <a:pt x="1224051" y="274218"/>
                  </a:lnTo>
                  <a:lnTo>
                    <a:pt x="1237145" y="294919"/>
                  </a:lnTo>
                  <a:lnTo>
                    <a:pt x="1241831" y="321957"/>
                  </a:lnTo>
                  <a:lnTo>
                    <a:pt x="1241831" y="201688"/>
                  </a:lnTo>
                  <a:lnTo>
                    <a:pt x="1222349" y="192468"/>
                  </a:lnTo>
                  <a:lnTo>
                    <a:pt x="1178699" y="186245"/>
                  </a:lnTo>
                  <a:lnTo>
                    <a:pt x="1135011" y="192468"/>
                  </a:lnTo>
                  <a:lnTo>
                    <a:pt x="1097140" y="210350"/>
                  </a:lnTo>
                  <a:lnTo>
                    <a:pt x="1067333" y="238683"/>
                  </a:lnTo>
                  <a:lnTo>
                    <a:pt x="1047800" y="276275"/>
                  </a:lnTo>
                  <a:lnTo>
                    <a:pt x="1040803" y="321957"/>
                  </a:lnTo>
                  <a:lnTo>
                    <a:pt x="1047800" y="367639"/>
                  </a:lnTo>
                  <a:lnTo>
                    <a:pt x="1067333" y="405231"/>
                  </a:lnTo>
                  <a:lnTo>
                    <a:pt x="1097140" y="433565"/>
                  </a:lnTo>
                  <a:lnTo>
                    <a:pt x="1135011" y="451446"/>
                  </a:lnTo>
                  <a:lnTo>
                    <a:pt x="1178699" y="457669"/>
                  </a:lnTo>
                  <a:lnTo>
                    <a:pt x="1222349" y="451446"/>
                  </a:lnTo>
                  <a:lnTo>
                    <a:pt x="1260182" y="433565"/>
                  </a:lnTo>
                  <a:lnTo>
                    <a:pt x="1289977" y="405231"/>
                  </a:lnTo>
                  <a:lnTo>
                    <a:pt x="1299133" y="387591"/>
                  </a:lnTo>
                  <a:lnTo>
                    <a:pt x="1309497" y="367639"/>
                  </a:lnTo>
                  <a:lnTo>
                    <a:pt x="1316494" y="321957"/>
                  </a:lnTo>
                  <a:close/>
                </a:path>
                <a:path w="2513330" h="514350">
                  <a:moveTo>
                    <a:pt x="1604454" y="191211"/>
                  </a:moveTo>
                  <a:lnTo>
                    <a:pt x="1407287" y="191211"/>
                  </a:lnTo>
                  <a:lnTo>
                    <a:pt x="1402676" y="284378"/>
                  </a:lnTo>
                  <a:lnTo>
                    <a:pt x="1398498" y="342506"/>
                  </a:lnTo>
                  <a:lnTo>
                    <a:pt x="1391894" y="373824"/>
                  </a:lnTo>
                  <a:lnTo>
                    <a:pt x="1379994" y="386562"/>
                  </a:lnTo>
                  <a:lnTo>
                    <a:pt x="1359954" y="388988"/>
                  </a:lnTo>
                  <a:lnTo>
                    <a:pt x="1350733" y="452704"/>
                  </a:lnTo>
                  <a:lnTo>
                    <a:pt x="1383614" y="452704"/>
                  </a:lnTo>
                  <a:lnTo>
                    <a:pt x="1427721" y="443928"/>
                  </a:lnTo>
                  <a:lnTo>
                    <a:pt x="1451317" y="420573"/>
                  </a:lnTo>
                  <a:lnTo>
                    <a:pt x="1461630" y="387070"/>
                  </a:lnTo>
                  <a:lnTo>
                    <a:pt x="1465922" y="347891"/>
                  </a:lnTo>
                  <a:lnTo>
                    <a:pt x="1471993" y="259080"/>
                  </a:lnTo>
                  <a:lnTo>
                    <a:pt x="1530311" y="259080"/>
                  </a:lnTo>
                  <a:lnTo>
                    <a:pt x="1530311" y="452704"/>
                  </a:lnTo>
                  <a:lnTo>
                    <a:pt x="1604454" y="452704"/>
                  </a:lnTo>
                  <a:lnTo>
                    <a:pt x="1604454" y="259080"/>
                  </a:lnTo>
                  <a:lnTo>
                    <a:pt x="1604454" y="191211"/>
                  </a:lnTo>
                  <a:close/>
                </a:path>
                <a:path w="2513330" h="514350">
                  <a:moveTo>
                    <a:pt x="1947481" y="321957"/>
                  </a:moveTo>
                  <a:lnTo>
                    <a:pt x="1940471" y="276275"/>
                  </a:lnTo>
                  <a:lnTo>
                    <a:pt x="1920951" y="238683"/>
                  </a:lnTo>
                  <a:lnTo>
                    <a:pt x="1891157" y="210350"/>
                  </a:lnTo>
                  <a:lnTo>
                    <a:pt x="1872818" y="201688"/>
                  </a:lnTo>
                  <a:lnTo>
                    <a:pt x="1872818" y="321957"/>
                  </a:lnTo>
                  <a:lnTo>
                    <a:pt x="1868106" y="348945"/>
                  </a:lnTo>
                  <a:lnTo>
                    <a:pt x="1855012" y="369658"/>
                  </a:lnTo>
                  <a:lnTo>
                    <a:pt x="1835023" y="382917"/>
                  </a:lnTo>
                  <a:lnTo>
                    <a:pt x="1809673" y="387591"/>
                  </a:lnTo>
                  <a:lnTo>
                    <a:pt x="1784248" y="382917"/>
                  </a:lnTo>
                  <a:lnTo>
                    <a:pt x="1764233" y="369658"/>
                  </a:lnTo>
                  <a:lnTo>
                    <a:pt x="1751139" y="348945"/>
                  </a:lnTo>
                  <a:lnTo>
                    <a:pt x="1746440" y="321957"/>
                  </a:lnTo>
                  <a:lnTo>
                    <a:pt x="1751126" y="294919"/>
                  </a:lnTo>
                  <a:lnTo>
                    <a:pt x="1764233" y="274218"/>
                  </a:lnTo>
                  <a:lnTo>
                    <a:pt x="1784235" y="260959"/>
                  </a:lnTo>
                  <a:lnTo>
                    <a:pt x="1809673" y="256286"/>
                  </a:lnTo>
                  <a:lnTo>
                    <a:pt x="1835048" y="260959"/>
                  </a:lnTo>
                  <a:lnTo>
                    <a:pt x="1855025" y="274218"/>
                  </a:lnTo>
                  <a:lnTo>
                    <a:pt x="1868119" y="294919"/>
                  </a:lnTo>
                  <a:lnTo>
                    <a:pt x="1872818" y="321957"/>
                  </a:lnTo>
                  <a:lnTo>
                    <a:pt x="1872818" y="201688"/>
                  </a:lnTo>
                  <a:lnTo>
                    <a:pt x="1853323" y="192468"/>
                  </a:lnTo>
                  <a:lnTo>
                    <a:pt x="1809673" y="186245"/>
                  </a:lnTo>
                  <a:lnTo>
                    <a:pt x="1765985" y="192468"/>
                  </a:lnTo>
                  <a:lnTo>
                    <a:pt x="1728114" y="210350"/>
                  </a:lnTo>
                  <a:lnTo>
                    <a:pt x="1698307" y="238683"/>
                  </a:lnTo>
                  <a:lnTo>
                    <a:pt x="1678787" y="276275"/>
                  </a:lnTo>
                  <a:lnTo>
                    <a:pt x="1671777" y="321957"/>
                  </a:lnTo>
                  <a:lnTo>
                    <a:pt x="1678787" y="367639"/>
                  </a:lnTo>
                  <a:lnTo>
                    <a:pt x="1698307" y="405231"/>
                  </a:lnTo>
                  <a:lnTo>
                    <a:pt x="1728114" y="433565"/>
                  </a:lnTo>
                  <a:lnTo>
                    <a:pt x="1765985" y="451446"/>
                  </a:lnTo>
                  <a:lnTo>
                    <a:pt x="1809673" y="457669"/>
                  </a:lnTo>
                  <a:lnTo>
                    <a:pt x="1853323" y="451446"/>
                  </a:lnTo>
                  <a:lnTo>
                    <a:pt x="1891157" y="433565"/>
                  </a:lnTo>
                  <a:lnTo>
                    <a:pt x="1920951" y="405231"/>
                  </a:lnTo>
                  <a:lnTo>
                    <a:pt x="1930120" y="387591"/>
                  </a:lnTo>
                  <a:lnTo>
                    <a:pt x="1940471" y="367639"/>
                  </a:lnTo>
                  <a:lnTo>
                    <a:pt x="1947481" y="321957"/>
                  </a:lnTo>
                  <a:close/>
                </a:path>
                <a:path w="2513330" h="514350">
                  <a:moveTo>
                    <a:pt x="2208936" y="191211"/>
                  </a:moveTo>
                  <a:lnTo>
                    <a:pt x="1976272" y="191211"/>
                  </a:lnTo>
                  <a:lnTo>
                    <a:pt x="1989988" y="259080"/>
                  </a:lnTo>
                  <a:lnTo>
                    <a:pt x="2055329" y="259080"/>
                  </a:lnTo>
                  <a:lnTo>
                    <a:pt x="2055329" y="452704"/>
                  </a:lnTo>
                  <a:lnTo>
                    <a:pt x="2129879" y="452704"/>
                  </a:lnTo>
                  <a:lnTo>
                    <a:pt x="2129879" y="259080"/>
                  </a:lnTo>
                  <a:lnTo>
                    <a:pt x="2195220" y="259080"/>
                  </a:lnTo>
                  <a:lnTo>
                    <a:pt x="2208936" y="191211"/>
                  </a:lnTo>
                  <a:close/>
                </a:path>
                <a:path w="2513330" h="514350">
                  <a:moveTo>
                    <a:pt x="2513215" y="321957"/>
                  </a:moveTo>
                  <a:lnTo>
                    <a:pt x="2506218" y="276275"/>
                  </a:lnTo>
                  <a:lnTo>
                    <a:pt x="2486698" y="238683"/>
                  </a:lnTo>
                  <a:lnTo>
                    <a:pt x="2456904" y="210350"/>
                  </a:lnTo>
                  <a:lnTo>
                    <a:pt x="2438552" y="201688"/>
                  </a:lnTo>
                  <a:lnTo>
                    <a:pt x="2438552" y="321957"/>
                  </a:lnTo>
                  <a:lnTo>
                    <a:pt x="2433853" y="348945"/>
                  </a:lnTo>
                  <a:lnTo>
                    <a:pt x="2420747" y="369658"/>
                  </a:lnTo>
                  <a:lnTo>
                    <a:pt x="2400770" y="382917"/>
                  </a:lnTo>
                  <a:lnTo>
                    <a:pt x="2375420" y="387591"/>
                  </a:lnTo>
                  <a:lnTo>
                    <a:pt x="2349995" y="382917"/>
                  </a:lnTo>
                  <a:lnTo>
                    <a:pt x="2329980" y="369658"/>
                  </a:lnTo>
                  <a:lnTo>
                    <a:pt x="2316873" y="348945"/>
                  </a:lnTo>
                  <a:lnTo>
                    <a:pt x="2312187" y="321957"/>
                  </a:lnTo>
                  <a:lnTo>
                    <a:pt x="2316873" y="294919"/>
                  </a:lnTo>
                  <a:lnTo>
                    <a:pt x="2329967" y="274218"/>
                  </a:lnTo>
                  <a:lnTo>
                    <a:pt x="2349982" y="260959"/>
                  </a:lnTo>
                  <a:lnTo>
                    <a:pt x="2375420" y="256286"/>
                  </a:lnTo>
                  <a:lnTo>
                    <a:pt x="2400795" y="260959"/>
                  </a:lnTo>
                  <a:lnTo>
                    <a:pt x="2420772" y="274218"/>
                  </a:lnTo>
                  <a:lnTo>
                    <a:pt x="2433866" y="294919"/>
                  </a:lnTo>
                  <a:lnTo>
                    <a:pt x="2438552" y="321957"/>
                  </a:lnTo>
                  <a:lnTo>
                    <a:pt x="2438552" y="201688"/>
                  </a:lnTo>
                  <a:lnTo>
                    <a:pt x="2419058" y="192468"/>
                  </a:lnTo>
                  <a:lnTo>
                    <a:pt x="2375420" y="186245"/>
                  </a:lnTo>
                  <a:lnTo>
                    <a:pt x="2331732" y="192468"/>
                  </a:lnTo>
                  <a:lnTo>
                    <a:pt x="2293861" y="210350"/>
                  </a:lnTo>
                  <a:lnTo>
                    <a:pt x="2264041" y="238683"/>
                  </a:lnTo>
                  <a:lnTo>
                    <a:pt x="2244521" y="276275"/>
                  </a:lnTo>
                  <a:lnTo>
                    <a:pt x="2237524" y="321957"/>
                  </a:lnTo>
                  <a:lnTo>
                    <a:pt x="2244521" y="367639"/>
                  </a:lnTo>
                  <a:lnTo>
                    <a:pt x="2264041" y="405231"/>
                  </a:lnTo>
                  <a:lnTo>
                    <a:pt x="2293861" y="433565"/>
                  </a:lnTo>
                  <a:lnTo>
                    <a:pt x="2331732" y="451446"/>
                  </a:lnTo>
                  <a:lnTo>
                    <a:pt x="2375420" y="457669"/>
                  </a:lnTo>
                  <a:lnTo>
                    <a:pt x="2419058" y="451446"/>
                  </a:lnTo>
                  <a:lnTo>
                    <a:pt x="2456904" y="433565"/>
                  </a:lnTo>
                  <a:lnTo>
                    <a:pt x="2486698" y="405231"/>
                  </a:lnTo>
                  <a:lnTo>
                    <a:pt x="2495854" y="387591"/>
                  </a:lnTo>
                  <a:lnTo>
                    <a:pt x="2506218" y="367639"/>
                  </a:lnTo>
                  <a:lnTo>
                    <a:pt x="2513215" y="3219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2B5FB0B7-009E-F423-153F-E456C02B32C6}"/>
              </a:ext>
            </a:extLst>
          </p:cNvPr>
          <p:cNvSpPr txBox="1"/>
          <p:nvPr/>
        </p:nvSpPr>
        <p:spPr>
          <a:xfrm>
            <a:off x="880514" y="4272000"/>
            <a:ext cx="1227599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100" b="1" dirty="0">
                <a:solidFill>
                  <a:schemeClr val="bg1"/>
                </a:solidFill>
                <a:latin typeface="JetBrains Mono" panose="020B0509020102050004" pitchFamily="49" charset="-52"/>
              </a:rPr>
              <a:t>КОДОВЫЕ</a:t>
            </a:r>
          </a:p>
          <a:p>
            <a:r>
              <a:rPr lang="ru-RU" sz="14100" b="1" dirty="0">
                <a:solidFill>
                  <a:schemeClr val="bg1"/>
                </a:solidFill>
                <a:latin typeface="JetBrains Mono" panose="020B0509020102050004" pitchFamily="49" charset="-52"/>
              </a:rPr>
              <a:t>КОНИ</a:t>
            </a:r>
          </a:p>
        </p:txBody>
      </p:sp>
      <p:pic>
        <p:nvPicPr>
          <p:cNvPr id="112" name="Рисунок 111">
            <a:extLst>
              <a:ext uri="{FF2B5EF4-FFF2-40B4-BE49-F238E27FC236}">
                <a16:creationId xmlns:a16="http://schemas.microsoft.com/office/drawing/2014/main" id="{09E5A07A-FEE4-4AAB-8257-2C616A7A171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897" y="-1718610"/>
            <a:ext cx="11779773" cy="11779773"/>
          </a:xfrm>
          <a:prstGeom prst="rect">
            <a:avLst/>
          </a:prstGeom>
        </p:spPr>
      </p:pic>
      <p:pic>
        <p:nvPicPr>
          <p:cNvPr id="110" name="Рисунок 109">
            <a:extLst>
              <a:ext uri="{FF2B5EF4-FFF2-40B4-BE49-F238E27FC236}">
                <a16:creationId xmlns:a16="http://schemas.microsoft.com/office/drawing/2014/main" id="{EA111E38-27DE-4A4D-9AE0-9EA2DFF9CA2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575" y="8395067"/>
            <a:ext cx="20053999" cy="2083435"/>
          </a:xfrm>
          <a:prstGeom prst="rect">
            <a:avLst/>
          </a:prstGeom>
        </p:spPr>
      </p:pic>
      <p:pic>
        <p:nvPicPr>
          <p:cNvPr id="114" name="Рисунок 113">
            <a:extLst>
              <a:ext uri="{FF2B5EF4-FFF2-40B4-BE49-F238E27FC236}">
                <a16:creationId xmlns:a16="http://schemas.microsoft.com/office/drawing/2014/main" id="{4A10B4AF-161E-433A-91D6-7A1B4DC17ED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89894" y="3458137"/>
            <a:ext cx="7899226" cy="975676"/>
          </a:xfrm>
          <a:prstGeom prst="rect">
            <a:avLst/>
          </a:prstGeom>
        </p:spPr>
      </p:pic>
      <p:pic>
        <p:nvPicPr>
          <p:cNvPr id="116" name="Рисунок 115">
            <a:extLst>
              <a:ext uri="{FF2B5EF4-FFF2-40B4-BE49-F238E27FC236}">
                <a16:creationId xmlns:a16="http://schemas.microsoft.com/office/drawing/2014/main" id="{FAB2C025-4CA8-4549-8EBC-0E4ED7977E7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255727" y="3413232"/>
            <a:ext cx="1632931" cy="1020581"/>
          </a:xfrm>
          <a:prstGeom prst="rect">
            <a:avLst/>
          </a:prstGeom>
        </p:spPr>
      </p:pic>
      <p:pic>
        <p:nvPicPr>
          <p:cNvPr id="108" name="Рисунок 107">
            <a:extLst>
              <a:ext uri="{FF2B5EF4-FFF2-40B4-BE49-F238E27FC236}">
                <a16:creationId xmlns:a16="http://schemas.microsoft.com/office/drawing/2014/main" id="{A0430F7F-89D8-4FCD-B660-71C8C479A46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05" y="8371763"/>
            <a:ext cx="19430987" cy="259358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DCFCDE-65D6-4E7D-86F1-971999425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236" y="0"/>
            <a:ext cx="20121336" cy="1133611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698BD1-8E39-47E4-A02D-C1B5B2BFC5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23"/>
          <a:stretch/>
        </p:blipFill>
        <p:spPr>
          <a:xfrm>
            <a:off x="484007" y="8931276"/>
            <a:ext cx="19538179" cy="24048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7E5429-1C49-4024-9B45-41EC76AD35B1}"/>
              </a:ext>
            </a:extLst>
          </p:cNvPr>
          <p:cNvSpPr txBox="1"/>
          <p:nvPr/>
        </p:nvSpPr>
        <p:spPr>
          <a:xfrm>
            <a:off x="544165" y="196070"/>
            <a:ext cx="19050000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100" b="1" dirty="0">
                <a:solidFill>
                  <a:schemeClr val="bg1"/>
                </a:solidFill>
                <a:latin typeface="JetBrains Mono" panose="020B0509020102050004" pitchFamily="49" charset="-52"/>
              </a:rPr>
              <a:t>О КОМАНДЕ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DFB408E-7364-460A-9151-325A7956C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564" y="2401347"/>
            <a:ext cx="4509045" cy="450904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D6701FB-96C0-4002-800E-6AB888BFC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951" y="2566358"/>
            <a:ext cx="4251837" cy="425183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7396B1E-0D30-40B3-A4EF-CECD54015F3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850" y="2720922"/>
            <a:ext cx="4026050" cy="402605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C18DC0F-C010-4175-A91F-8299A07179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430" y="2707584"/>
            <a:ext cx="4026050" cy="4026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052CEC1-765E-4E13-982D-26E970DB29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0721" y="2507449"/>
            <a:ext cx="4251837" cy="42518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8A4335-E649-4359-B222-EDB6AF1EF7BC}"/>
              </a:ext>
            </a:extLst>
          </p:cNvPr>
          <p:cNvSpPr txBox="1"/>
          <p:nvPr/>
        </p:nvSpPr>
        <p:spPr>
          <a:xfrm>
            <a:off x="1012290" y="6733636"/>
            <a:ext cx="192552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b="1" dirty="0">
                <a:solidFill>
                  <a:schemeClr val="bg1"/>
                </a:solidFill>
                <a:latin typeface="JetBrains Mono" panose="020B0509020102050004" pitchFamily="49" charset="-52"/>
              </a:rPr>
              <a:t>ФУНТИКОВ</a:t>
            </a:r>
          </a:p>
          <a:p>
            <a:pPr algn="ctr"/>
            <a:r>
              <a:rPr lang="ru-RU" sz="2800" b="1" dirty="0">
                <a:solidFill>
                  <a:schemeClr val="bg1"/>
                </a:solidFill>
                <a:latin typeface="JetBrains Mono" panose="020B0509020102050004" pitchFamily="49" charset="-52"/>
              </a:rPr>
              <a:t>АРТЁМ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JetBrains Mono" panose="020B0509020102050004" pitchFamily="49" charset="-52"/>
              </a:rPr>
              <a:t>BACKEND</a:t>
            </a:r>
            <a:endParaRPr lang="ru-RU" sz="2800" b="1" dirty="0">
              <a:solidFill>
                <a:schemeClr val="bg1"/>
              </a:solidFill>
              <a:latin typeface="JetBrains Mono" panose="020B0509020102050004" pitchFamily="49" charset="-5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ADF594-A586-4CF1-86C9-5A60B52B9BBF}"/>
              </a:ext>
            </a:extLst>
          </p:cNvPr>
          <p:cNvSpPr txBox="1"/>
          <p:nvPr/>
        </p:nvSpPr>
        <p:spPr>
          <a:xfrm>
            <a:off x="4969609" y="6733636"/>
            <a:ext cx="168828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b="1" dirty="0">
                <a:solidFill>
                  <a:schemeClr val="bg1"/>
                </a:solidFill>
                <a:latin typeface="JetBrains Mono" panose="020B0509020102050004" pitchFamily="49" charset="-52"/>
              </a:rPr>
              <a:t>КУБАРЕВ</a:t>
            </a:r>
          </a:p>
          <a:p>
            <a:pPr algn="ctr"/>
            <a:r>
              <a:rPr lang="ru-RU" sz="2800" b="1" dirty="0">
                <a:solidFill>
                  <a:schemeClr val="bg1"/>
                </a:solidFill>
                <a:latin typeface="JetBrains Mono" panose="020B0509020102050004" pitchFamily="49" charset="-52"/>
              </a:rPr>
              <a:t>ЗАХАР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JetBrains Mono" panose="020B0509020102050004" pitchFamily="49" charset="-52"/>
              </a:rPr>
              <a:t>BACKEND</a:t>
            </a:r>
            <a:endParaRPr lang="ru-RU" sz="2800" b="1" dirty="0">
              <a:solidFill>
                <a:schemeClr val="bg1"/>
              </a:solidFill>
              <a:latin typeface="JetBrains Mono" panose="020B0509020102050004" pitchFamily="49" charset="-5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092A26-B5D7-4A80-9D71-EF2E5A127402}"/>
              </a:ext>
            </a:extLst>
          </p:cNvPr>
          <p:cNvSpPr txBox="1"/>
          <p:nvPr/>
        </p:nvSpPr>
        <p:spPr>
          <a:xfrm>
            <a:off x="8690850" y="6733635"/>
            <a:ext cx="190308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b="1" dirty="0">
                <a:solidFill>
                  <a:schemeClr val="bg1"/>
                </a:solidFill>
                <a:latin typeface="JetBrains Mono" panose="020B0509020102050004" pitchFamily="49" charset="-52"/>
              </a:rPr>
              <a:t>ЦАЦЕНКО</a:t>
            </a:r>
          </a:p>
          <a:p>
            <a:pPr algn="ctr"/>
            <a:r>
              <a:rPr lang="ru-RU" sz="2800" b="1" dirty="0">
                <a:solidFill>
                  <a:schemeClr val="bg1"/>
                </a:solidFill>
                <a:latin typeface="JetBrains Mono" panose="020B0509020102050004" pitchFamily="49" charset="-52"/>
              </a:rPr>
              <a:t>ФЁДОР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JetBrains Mono" panose="020B0509020102050004" pitchFamily="49" charset="-52"/>
              </a:rPr>
              <a:t>FRONTEND</a:t>
            </a:r>
            <a:endParaRPr lang="ru-RU" sz="2800" b="1" dirty="0">
              <a:solidFill>
                <a:schemeClr val="bg1"/>
              </a:solidFill>
              <a:latin typeface="JetBrains Mono" panose="020B0509020102050004" pitchFamily="49" charset="-5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30EEAC-4AE5-4774-82F1-196BCBC6A333}"/>
              </a:ext>
            </a:extLst>
          </p:cNvPr>
          <p:cNvSpPr txBox="1"/>
          <p:nvPr/>
        </p:nvSpPr>
        <p:spPr>
          <a:xfrm>
            <a:off x="12422146" y="6733635"/>
            <a:ext cx="211788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b="1" dirty="0">
                <a:solidFill>
                  <a:schemeClr val="bg1"/>
                </a:solidFill>
                <a:latin typeface="JetBrains Mono" panose="020B0509020102050004" pitchFamily="49" charset="-52"/>
              </a:rPr>
              <a:t>ТИХАНОВ</a:t>
            </a:r>
          </a:p>
          <a:p>
            <a:pPr algn="ctr"/>
            <a:r>
              <a:rPr lang="ru-RU" sz="2800" b="1" dirty="0">
                <a:solidFill>
                  <a:schemeClr val="bg1"/>
                </a:solidFill>
                <a:latin typeface="JetBrains Mono" panose="020B0509020102050004" pitchFamily="49" charset="-52"/>
              </a:rPr>
              <a:t>АРТЁМ</a:t>
            </a:r>
          </a:p>
          <a:p>
            <a:pPr algn="ctr"/>
            <a:r>
              <a:rPr lang="ru-RU" sz="2800" b="1" dirty="0">
                <a:solidFill>
                  <a:schemeClr val="bg1"/>
                </a:solidFill>
                <a:latin typeface="JetBrains Mono" panose="020B0509020102050004" pitchFamily="49" charset="-52"/>
              </a:rPr>
              <a:t>МАРКЕТИНГ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98A13E-3CF9-49E5-B145-26A731A867FF}"/>
              </a:ext>
            </a:extLst>
          </p:cNvPr>
          <p:cNvSpPr txBox="1"/>
          <p:nvPr/>
        </p:nvSpPr>
        <p:spPr>
          <a:xfrm>
            <a:off x="16057696" y="6733634"/>
            <a:ext cx="211788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b="1" dirty="0">
                <a:solidFill>
                  <a:schemeClr val="bg1"/>
                </a:solidFill>
                <a:latin typeface="JetBrains Mono" panose="020B0509020102050004" pitchFamily="49" charset="-52"/>
              </a:rPr>
              <a:t>ЛИСОВА</a:t>
            </a:r>
          </a:p>
          <a:p>
            <a:pPr algn="ctr"/>
            <a:r>
              <a:rPr lang="ru-RU" sz="2800" b="1" dirty="0">
                <a:solidFill>
                  <a:schemeClr val="bg1"/>
                </a:solidFill>
                <a:latin typeface="JetBrains Mono" panose="020B0509020102050004" pitchFamily="49" charset="-52"/>
              </a:rPr>
              <a:t>АНАСТАСИЯ</a:t>
            </a:r>
          </a:p>
          <a:p>
            <a:pPr algn="ctr"/>
            <a:r>
              <a:rPr lang="ru-RU" sz="2800" b="1" dirty="0">
                <a:solidFill>
                  <a:schemeClr val="bg1"/>
                </a:solidFill>
                <a:latin typeface="JetBrains Mono" panose="020B0509020102050004" pitchFamily="49" charset="-52"/>
              </a:rPr>
              <a:t>ТРЕНЕР</a:t>
            </a:r>
          </a:p>
        </p:txBody>
      </p:sp>
    </p:spTree>
    <p:extLst>
      <p:ext uri="{BB962C8B-B14F-4D97-AF65-F5344CB8AC3E}">
        <p14:creationId xmlns:p14="http://schemas.microsoft.com/office/powerpoint/2010/main" val="2172588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D212765-89C9-497D-93BC-4B23A5359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236" y="0"/>
            <a:ext cx="20121336" cy="1133611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F34780B-71F4-446D-85C9-FE06A0F7DF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23"/>
          <a:stretch/>
        </p:blipFill>
        <p:spPr>
          <a:xfrm>
            <a:off x="484007" y="8931276"/>
            <a:ext cx="19538179" cy="24048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887109-2434-419D-8BCE-68FB974B8B51}"/>
              </a:ext>
            </a:extLst>
          </p:cNvPr>
          <p:cNvSpPr txBox="1"/>
          <p:nvPr/>
        </p:nvSpPr>
        <p:spPr>
          <a:xfrm>
            <a:off x="544165" y="196070"/>
            <a:ext cx="19050000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100" b="1" dirty="0">
                <a:solidFill>
                  <a:schemeClr val="bg1"/>
                </a:solidFill>
                <a:latin typeface="JetBrains Mono" panose="020B0509020102050004" pitchFamily="49" charset="-52"/>
              </a:rPr>
              <a:t>ПРОБЛЕМАТИКА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EE1D26-DD22-46AF-96E3-542693398B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65" y="1997075"/>
            <a:ext cx="7315200" cy="7315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1E60E6-47C7-4697-A33C-9545120474A8}"/>
              </a:ext>
            </a:extLst>
          </p:cNvPr>
          <p:cNvSpPr txBox="1"/>
          <p:nvPr/>
        </p:nvSpPr>
        <p:spPr>
          <a:xfrm>
            <a:off x="7385050" y="2693930"/>
            <a:ext cx="118872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800" dirty="0">
                <a:solidFill>
                  <a:schemeClr val="bg1"/>
                </a:solidFill>
                <a:latin typeface="JetBrains Mono" panose="020B0509020102050004" pitchFamily="49" charset="-52"/>
              </a:rPr>
              <a:t>Непрозрачность лотерей </a:t>
            </a:r>
          </a:p>
          <a:p>
            <a:pPr algn="r"/>
            <a:r>
              <a:rPr lang="ru-RU" sz="4800" dirty="0">
                <a:solidFill>
                  <a:srgbClr val="F52337"/>
                </a:solidFill>
                <a:latin typeface="JetBrains Mono" panose="020B0509020102050004" pitchFamily="49" charset="-52"/>
              </a:rPr>
              <a:t>снижает вовлеченность </a:t>
            </a:r>
            <a:r>
              <a:rPr lang="ru-RU" sz="4800" dirty="0">
                <a:solidFill>
                  <a:schemeClr val="bg1"/>
                </a:solidFill>
                <a:latin typeface="JetBrains Mono" panose="020B0509020102050004" pitchFamily="49" charset="-52"/>
              </a:rPr>
              <a:t>игроков. </a:t>
            </a:r>
          </a:p>
          <a:p>
            <a:pPr algn="r"/>
            <a:endParaRPr lang="ru-RU" sz="4800" dirty="0">
              <a:solidFill>
                <a:schemeClr val="bg1"/>
              </a:solidFill>
              <a:latin typeface="JetBrains Mono" panose="020B0509020102050004" pitchFamily="49" charset="-52"/>
            </a:endParaRPr>
          </a:p>
          <a:p>
            <a:pPr algn="r"/>
            <a:r>
              <a:rPr lang="ru-RU" sz="4800" dirty="0">
                <a:solidFill>
                  <a:schemeClr val="bg1"/>
                </a:solidFill>
                <a:latin typeface="JetBrains Mono" panose="020B0509020102050004" pitchFamily="49" charset="-52"/>
              </a:rPr>
              <a:t>Мы </a:t>
            </a:r>
            <a:r>
              <a:rPr lang="ru-RU" sz="4800" dirty="0">
                <a:solidFill>
                  <a:srgbClr val="402FFF"/>
                </a:solidFill>
                <a:latin typeface="JetBrains Mono" panose="020B0509020102050004" pitchFamily="49" charset="-52"/>
              </a:rPr>
              <a:t>решаем это</a:t>
            </a:r>
            <a:r>
              <a:rPr lang="ru-RU" sz="4800" dirty="0">
                <a:solidFill>
                  <a:schemeClr val="bg1"/>
                </a:solidFill>
                <a:latin typeface="JetBrains Mono" panose="020B0509020102050004" pitchFamily="49" charset="-52"/>
              </a:rPr>
              <a:t> с помощью персонализированных рекомендаций, основанных на анализе предпочтений каждого пользователя</a:t>
            </a:r>
          </a:p>
        </p:txBody>
      </p:sp>
    </p:spTree>
    <p:extLst>
      <p:ext uri="{BB962C8B-B14F-4D97-AF65-F5344CB8AC3E}">
        <p14:creationId xmlns:p14="http://schemas.microsoft.com/office/powerpoint/2010/main" val="222845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D212765-89C9-497D-93BC-4B23A5359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236" y="0"/>
            <a:ext cx="20121336" cy="1133611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F34780B-71F4-446D-85C9-FE06A0F7DF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23"/>
          <a:stretch/>
        </p:blipFill>
        <p:spPr>
          <a:xfrm>
            <a:off x="484007" y="8931276"/>
            <a:ext cx="19538179" cy="24048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887109-2434-419D-8BCE-68FB974B8B51}"/>
              </a:ext>
            </a:extLst>
          </p:cNvPr>
          <p:cNvSpPr txBox="1"/>
          <p:nvPr/>
        </p:nvSpPr>
        <p:spPr>
          <a:xfrm>
            <a:off x="544165" y="196070"/>
            <a:ext cx="19050000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14100" b="1" dirty="0">
                <a:solidFill>
                  <a:schemeClr val="bg1"/>
                </a:solidFill>
                <a:latin typeface="JetBrains Mono" panose="020B0509020102050004" pitchFamily="49" charset="-52"/>
              </a:rPr>
              <a:t>РЕШЕНИЕ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1E60E6-47C7-4697-A33C-9545120474A8}"/>
              </a:ext>
            </a:extLst>
          </p:cNvPr>
          <p:cNvSpPr txBox="1"/>
          <p:nvPr/>
        </p:nvSpPr>
        <p:spPr>
          <a:xfrm>
            <a:off x="7385050" y="3163448"/>
            <a:ext cx="118872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6000" dirty="0">
                <a:solidFill>
                  <a:schemeClr val="bg1"/>
                </a:solidFill>
                <a:latin typeface="JetBrains Mono" panose="020B0509020102050004" pitchFamily="49" charset="-52"/>
              </a:rPr>
              <a:t>Наше </a:t>
            </a:r>
            <a:r>
              <a:rPr lang="ru-RU" sz="6000" dirty="0">
                <a:solidFill>
                  <a:srgbClr val="FF0000"/>
                </a:solidFill>
                <a:latin typeface="JetBrains Mono" panose="020B0509020102050004" pitchFamily="49" charset="-52"/>
              </a:rPr>
              <a:t>решение</a:t>
            </a:r>
            <a:r>
              <a:rPr lang="ru-RU" sz="6000" dirty="0">
                <a:solidFill>
                  <a:schemeClr val="bg1"/>
                </a:solidFill>
                <a:latin typeface="JetBrains Mono" panose="020B0509020102050004" pitchFamily="49" charset="-52"/>
              </a:rPr>
              <a:t> - интеллектуальный сервис по подбору лотерей, который превращает </a:t>
            </a:r>
            <a:r>
              <a:rPr lang="ru-RU" sz="6000" dirty="0">
                <a:solidFill>
                  <a:srgbClr val="FF0000"/>
                </a:solidFill>
                <a:latin typeface="JetBrains Mono" panose="020B0509020102050004" pitchFamily="49" charset="-52"/>
              </a:rPr>
              <a:t>хаотичный</a:t>
            </a:r>
            <a:r>
              <a:rPr lang="ru-RU" sz="6000" dirty="0">
                <a:solidFill>
                  <a:schemeClr val="bg1"/>
                </a:solidFill>
                <a:latin typeface="JetBrains Mono" panose="020B0509020102050004" pitchFamily="49" charset="-52"/>
              </a:rPr>
              <a:t> рынок в </a:t>
            </a:r>
            <a:r>
              <a:rPr lang="ru-RU" sz="6000" dirty="0">
                <a:solidFill>
                  <a:srgbClr val="402FFF"/>
                </a:solidFill>
                <a:latin typeface="JetBrains Mono" panose="020B0509020102050004" pitchFamily="49" charset="-52"/>
              </a:rPr>
              <a:t>понятный</a:t>
            </a:r>
            <a:r>
              <a:rPr lang="ru-RU" sz="6000" dirty="0">
                <a:solidFill>
                  <a:schemeClr val="bg1"/>
                </a:solidFill>
                <a:latin typeface="JetBrains Mono" panose="020B0509020102050004" pitchFamily="49" charset="-52"/>
              </a:rPr>
              <a:t> и </a:t>
            </a:r>
            <a:r>
              <a:rPr lang="ru-RU" sz="6000" dirty="0">
                <a:solidFill>
                  <a:srgbClr val="402FFF"/>
                </a:solidFill>
                <a:latin typeface="JetBrains Mono" panose="020B0509020102050004" pitchFamily="49" charset="-52"/>
              </a:rPr>
              <a:t>доверительный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4FEA8E9-2541-4A78-9AD3-D1BC087DCB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950" y="-288925"/>
            <a:ext cx="97536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305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D212765-89C9-497D-93BC-4B23A5359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236" y="0"/>
            <a:ext cx="20121336" cy="1133611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F34780B-71F4-446D-85C9-FE06A0F7DF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23"/>
          <a:stretch/>
        </p:blipFill>
        <p:spPr>
          <a:xfrm>
            <a:off x="484007" y="8931276"/>
            <a:ext cx="19538179" cy="24048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887109-2434-419D-8BCE-68FB974B8B51}"/>
              </a:ext>
            </a:extLst>
          </p:cNvPr>
          <p:cNvSpPr txBox="1"/>
          <p:nvPr/>
        </p:nvSpPr>
        <p:spPr>
          <a:xfrm>
            <a:off x="544165" y="196070"/>
            <a:ext cx="19050000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100" b="1" dirty="0">
                <a:solidFill>
                  <a:schemeClr val="bg1"/>
                </a:solidFill>
                <a:latin typeface="JetBrains Mono" panose="020B0509020102050004" pitchFamily="49" charset="-52"/>
              </a:rPr>
              <a:t>СКРИНКАСТ</a:t>
            </a:r>
          </a:p>
        </p:txBody>
      </p:sp>
    </p:spTree>
    <p:extLst>
      <p:ext uri="{BB962C8B-B14F-4D97-AF65-F5344CB8AC3E}">
        <p14:creationId xmlns:p14="http://schemas.microsoft.com/office/powerpoint/2010/main" val="2411770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D212765-89C9-497D-93BC-4B23A5359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236" y="0"/>
            <a:ext cx="20121336" cy="1133611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F34780B-71F4-446D-85C9-FE06A0F7DF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23"/>
          <a:stretch/>
        </p:blipFill>
        <p:spPr>
          <a:xfrm>
            <a:off x="484007" y="8931276"/>
            <a:ext cx="19538179" cy="24048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887109-2434-419D-8BCE-68FB974B8B51}"/>
              </a:ext>
            </a:extLst>
          </p:cNvPr>
          <p:cNvSpPr txBox="1"/>
          <p:nvPr/>
        </p:nvSpPr>
        <p:spPr>
          <a:xfrm>
            <a:off x="544165" y="196070"/>
            <a:ext cx="19050000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100" b="1" dirty="0">
                <a:solidFill>
                  <a:schemeClr val="bg1"/>
                </a:solidFill>
                <a:latin typeface="JetBrains Mono" panose="020B0509020102050004" pitchFamily="49" charset="-52"/>
              </a:rPr>
              <a:t>СТЕК ТЕХНОЛОГИЙ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D5BC6A-C775-4053-B087-3FC77C6D66FB}"/>
              </a:ext>
            </a:extLst>
          </p:cNvPr>
          <p:cNvSpPr txBox="1"/>
          <p:nvPr/>
        </p:nvSpPr>
        <p:spPr>
          <a:xfrm>
            <a:off x="696565" y="2835275"/>
            <a:ext cx="9372600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6000" dirty="0">
                <a:solidFill>
                  <a:srgbClr val="F52337"/>
                </a:solidFill>
              </a:rPr>
              <a:t>Технологический стек:</a:t>
            </a:r>
          </a:p>
          <a:p>
            <a:pPr algn="l"/>
            <a:br>
              <a:rPr lang="ru-RU" sz="6000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Python, JavaScript</a:t>
            </a:r>
            <a:br>
              <a:rPr lang="en-US" sz="6000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Django</a:t>
            </a:r>
            <a:br>
              <a:rPr lang="en-US" sz="6000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PostgreSQL</a:t>
            </a:r>
            <a:br>
              <a:rPr lang="en-US" sz="6000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HTML + CSS</a:t>
            </a:r>
            <a:endParaRPr lang="en-US" sz="6000" i="0" dirty="0">
              <a:solidFill>
                <a:schemeClr val="bg1"/>
              </a:solidFill>
              <a:effectLst/>
              <a:latin typeface="JetBrains Mono" panose="020B0509020102050004" pitchFamily="49" charset="-52"/>
            </a:endParaRPr>
          </a:p>
          <a:p>
            <a:endParaRPr lang="ru-RU" sz="4400" dirty="0">
              <a:solidFill>
                <a:schemeClr val="bg1"/>
              </a:solidFill>
              <a:latin typeface="JetBrains Mono" panose="020B0509020102050004" pitchFamily="49" charset="-52"/>
            </a:endParaRP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6EEC863B-CFCA-4E11-A3C3-0564F92C4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9527" y="3261818"/>
            <a:ext cx="2541448" cy="262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FC4EF1E1-D9C7-4173-990E-B9B3526BC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0050" y="6309818"/>
            <a:ext cx="2541448" cy="254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ture background">
            <a:extLst>
              <a:ext uri="{FF2B5EF4-FFF2-40B4-BE49-F238E27FC236}">
                <a16:creationId xmlns:a16="http://schemas.microsoft.com/office/drawing/2014/main" id="{D87E802B-BFA3-4B74-BFAC-13BDDD031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257" y="6285978"/>
            <a:ext cx="1800089" cy="254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icture background">
            <a:extLst>
              <a:ext uri="{FF2B5EF4-FFF2-40B4-BE49-F238E27FC236}">
                <a16:creationId xmlns:a16="http://schemas.microsoft.com/office/drawing/2014/main" id="{EC92BE0F-6EEB-4A7A-8498-01A438904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8343" y="6204686"/>
            <a:ext cx="4194185" cy="262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icture background">
            <a:extLst>
              <a:ext uri="{FF2B5EF4-FFF2-40B4-BE49-F238E27FC236}">
                <a16:creationId xmlns:a16="http://schemas.microsoft.com/office/drawing/2014/main" id="{3DBCFC48-C433-4684-A7C2-39ACE12C3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8084" y="3257103"/>
            <a:ext cx="2541448" cy="254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icture background">
            <a:extLst>
              <a:ext uri="{FF2B5EF4-FFF2-40B4-BE49-F238E27FC236}">
                <a16:creationId xmlns:a16="http://schemas.microsoft.com/office/drawing/2014/main" id="{9A65A1CB-82BB-4728-BDAA-933DF4D5B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082" y="3217098"/>
            <a:ext cx="2621457" cy="262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324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D212765-89C9-497D-93BC-4B23A5359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236" y="0"/>
            <a:ext cx="20121336" cy="1133611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F34780B-71F4-446D-85C9-FE06A0F7DF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23"/>
          <a:stretch/>
        </p:blipFill>
        <p:spPr>
          <a:xfrm>
            <a:off x="484007" y="8931276"/>
            <a:ext cx="19538179" cy="24048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887109-2434-419D-8BCE-68FB974B8B51}"/>
              </a:ext>
            </a:extLst>
          </p:cNvPr>
          <p:cNvSpPr txBox="1"/>
          <p:nvPr/>
        </p:nvSpPr>
        <p:spPr>
          <a:xfrm>
            <a:off x="544165" y="196070"/>
            <a:ext cx="19050000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100" b="1" dirty="0">
                <a:solidFill>
                  <a:schemeClr val="bg1"/>
                </a:solidFill>
                <a:latin typeface="JetBrains Mono" panose="020B0509020102050004" pitchFamily="49" charset="-52"/>
              </a:rPr>
              <a:t>КИЛЛЕРФИЧИ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D56ED8-929F-4989-9284-1BEBED9718D5}"/>
              </a:ext>
            </a:extLst>
          </p:cNvPr>
          <p:cNvSpPr txBox="1"/>
          <p:nvPr/>
        </p:nvSpPr>
        <p:spPr>
          <a:xfrm>
            <a:off x="484007" y="2297901"/>
            <a:ext cx="124636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F52337"/>
                </a:solidFill>
                <a:latin typeface="JetBrains Mono" panose="020B0509020102050004" pitchFamily="49" charset="-52"/>
              </a:rPr>
              <a:t>Психология + рекомендации:</a:t>
            </a:r>
          </a:p>
          <a:p>
            <a:endParaRPr lang="ru-RU" sz="4800" dirty="0">
              <a:solidFill>
                <a:schemeClr val="bg1"/>
              </a:solidFill>
              <a:latin typeface="JetBrains Mono" panose="020B0509020102050004" pitchFamily="49" charset="-52"/>
            </a:endParaRPr>
          </a:p>
          <a:p>
            <a:r>
              <a:rPr lang="ru-RU" sz="4800" dirty="0">
                <a:solidFill>
                  <a:schemeClr val="bg1"/>
                </a:solidFill>
                <a:latin typeface="JetBrains Mono" panose="020B0509020102050004" pitchFamily="49" charset="-52"/>
              </a:rPr>
              <a:t>Психологический опрос = </a:t>
            </a:r>
            <a:r>
              <a:rPr lang="ru-RU" sz="4800" dirty="0">
                <a:solidFill>
                  <a:srgbClr val="402FFF"/>
                </a:solidFill>
                <a:latin typeface="JetBrains Mono" panose="020B0509020102050004" pitchFamily="49" charset="-52"/>
              </a:rPr>
              <a:t>персональный</a:t>
            </a:r>
            <a:r>
              <a:rPr lang="ru-RU" sz="4800" dirty="0">
                <a:solidFill>
                  <a:schemeClr val="bg1"/>
                </a:solidFill>
                <a:latin typeface="JetBrains Mono" panose="020B0509020102050004" pitchFamily="49" charset="-52"/>
              </a:rPr>
              <a:t> стартовый набор лотерей</a:t>
            </a:r>
          </a:p>
          <a:p>
            <a:endParaRPr lang="ru-RU" sz="4800" dirty="0">
              <a:solidFill>
                <a:schemeClr val="bg1"/>
              </a:solidFill>
              <a:latin typeface="JetBrains Mono" panose="020B0509020102050004" pitchFamily="49" charset="-52"/>
            </a:endParaRPr>
          </a:p>
          <a:p>
            <a:r>
              <a:rPr lang="ru-RU" sz="4800" dirty="0">
                <a:solidFill>
                  <a:schemeClr val="bg1"/>
                </a:solidFill>
                <a:latin typeface="JetBrains Mono" panose="020B0509020102050004" pitchFamily="49" charset="-52"/>
              </a:rPr>
              <a:t>Возможность поиска лотерей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D88AE32-4188-42EE-B8C1-01A5B4B87C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894" y="196069"/>
            <a:ext cx="97536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207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D212765-89C9-497D-93BC-4B23A5359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236" y="0"/>
            <a:ext cx="20121336" cy="1133611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F34780B-71F4-446D-85C9-FE06A0F7DF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23"/>
          <a:stretch/>
        </p:blipFill>
        <p:spPr>
          <a:xfrm>
            <a:off x="484007" y="8931276"/>
            <a:ext cx="19538179" cy="24048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887109-2434-419D-8BCE-68FB974B8B51}"/>
              </a:ext>
            </a:extLst>
          </p:cNvPr>
          <p:cNvSpPr txBox="1"/>
          <p:nvPr/>
        </p:nvSpPr>
        <p:spPr>
          <a:xfrm>
            <a:off x="544165" y="196070"/>
            <a:ext cx="19050000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100" b="1" dirty="0">
                <a:solidFill>
                  <a:schemeClr val="bg1"/>
                </a:solidFill>
                <a:latin typeface="JetBrains Mono" panose="020B0509020102050004" pitchFamily="49" charset="-52"/>
              </a:rPr>
              <a:t>РАЗВИТИЕ ПРОДУКТА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AE590E-AC53-4613-BC64-138674960137}"/>
              </a:ext>
            </a:extLst>
          </p:cNvPr>
          <p:cNvSpPr txBox="1"/>
          <p:nvPr/>
        </p:nvSpPr>
        <p:spPr>
          <a:xfrm>
            <a:off x="549164" y="5937441"/>
            <a:ext cx="1312001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3200" b="1" dirty="0">
                <a:solidFill>
                  <a:srgbClr val="402FFF"/>
                </a:solidFill>
                <a:latin typeface="JetBrains Mono" panose="020B0509020102050004" pitchFamily="49" charset="-52"/>
              </a:rPr>
              <a:t>Улучшение системы отзывов</a:t>
            </a:r>
            <a:br>
              <a:rPr lang="ru-RU" sz="3200" dirty="0">
                <a:solidFill>
                  <a:schemeClr val="bg1"/>
                </a:solidFill>
                <a:latin typeface="JetBrains Mono" panose="020B0509020102050004" pitchFamily="49" charset="-52"/>
              </a:rPr>
            </a:br>
            <a:r>
              <a:rPr lang="ru-RU" sz="3200" dirty="0">
                <a:solidFill>
                  <a:schemeClr val="bg1"/>
                </a:solidFill>
                <a:latin typeface="JetBrains Mono" panose="020B0509020102050004" pitchFamily="49" charset="-52"/>
              </a:rPr>
              <a:t>Переход с </a:t>
            </a:r>
            <a:r>
              <a:rPr lang="ru-RU" sz="3200" dirty="0" err="1">
                <a:solidFill>
                  <a:schemeClr val="bg1"/>
                </a:solidFill>
                <a:latin typeface="JetBrains Mono" panose="020B0509020102050004" pitchFamily="49" charset="-52"/>
              </a:rPr>
              <a:t>cookie</a:t>
            </a:r>
            <a:r>
              <a:rPr lang="ru-RU" sz="3200" dirty="0">
                <a:solidFill>
                  <a:schemeClr val="bg1"/>
                </a:solidFill>
                <a:latin typeface="JetBrains Mono" panose="020B0509020102050004" pitchFamily="49" charset="-52"/>
              </a:rPr>
              <a:t>-хранения к полноценной пользовательской базе, добавление рейтингов, тегов, объяснимых оценок (“понравилась из-за…”) для более глубокого обучения модели.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8D46B1-9E49-47E7-8A0C-3A3BB6FA1B05}"/>
              </a:ext>
            </a:extLst>
          </p:cNvPr>
          <p:cNvSpPr txBox="1"/>
          <p:nvPr/>
        </p:nvSpPr>
        <p:spPr>
          <a:xfrm>
            <a:off x="480945" y="2911814"/>
            <a:ext cx="122838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3200" b="1" dirty="0">
                <a:solidFill>
                  <a:srgbClr val="402FFF"/>
                </a:solidFill>
                <a:latin typeface="JetBrains Mono" panose="020B0509020102050004" pitchFamily="49" charset="-52"/>
              </a:rPr>
              <a:t>Расширение психологического опроса</a:t>
            </a:r>
            <a:br>
              <a:rPr lang="ru-RU" sz="3200" dirty="0">
                <a:solidFill>
                  <a:schemeClr val="bg1"/>
                </a:solidFill>
                <a:latin typeface="JetBrains Mono" panose="020B0509020102050004" pitchFamily="49" charset="-52"/>
              </a:rPr>
            </a:br>
            <a:r>
              <a:rPr lang="ru-RU" sz="3200" dirty="0">
                <a:solidFill>
                  <a:schemeClr val="bg1"/>
                </a:solidFill>
                <a:latin typeface="JetBrains Mono" panose="020B0509020102050004" pitchFamily="49" charset="-52"/>
              </a:rPr>
              <a:t>Увеличение числа вопросов и введение более разнообразных сценариев поведения позволит собрать более точный психологический профиль и значительно улучшить качество рекомендаций.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5537A1-C263-4E31-8912-AA5E948BCA03}"/>
              </a:ext>
            </a:extLst>
          </p:cNvPr>
          <p:cNvSpPr txBox="1"/>
          <p:nvPr/>
        </p:nvSpPr>
        <p:spPr>
          <a:xfrm>
            <a:off x="13262961" y="2966849"/>
            <a:ext cx="58568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rgbClr val="402FFF"/>
                </a:solidFill>
                <a:latin typeface="JetBrains Mono" panose="020B0509020102050004" pitchFamily="49" charset="-52"/>
              </a:rPr>
              <a:t>Социальные сигналы </a:t>
            </a:r>
            <a:r>
              <a:rPr lang="ru-RU" sz="3200" dirty="0">
                <a:solidFill>
                  <a:schemeClr val="bg1"/>
                </a:solidFill>
                <a:latin typeface="JetBrains Mono" panose="020B0509020102050004" pitchFamily="49" charset="-52"/>
              </a:rPr>
              <a:t>Ввести прозрачные реальные индикаторы спроса: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JetBrains Mono" panose="020B0509020102050004" pitchFamily="49" charset="-52"/>
              </a:rPr>
              <a:t>«Эту лотерею сейчас смотрят 128 человек»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JetBrains Mono" panose="020B0509020102050004" pitchFamily="49" charset="-52"/>
              </a:rPr>
              <a:t>«Пользователи вашего психотипа выбирают эту игру на 34% чаще»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JetBrains Mono" panose="020B0509020102050004" pitchFamily="49" charset="-52"/>
              </a:rPr>
              <a:t>«Эта механика стала популярна за последние 3 дня»</a:t>
            </a:r>
          </a:p>
        </p:txBody>
      </p:sp>
    </p:spTree>
    <p:extLst>
      <p:ext uri="{BB962C8B-B14F-4D97-AF65-F5344CB8AC3E}">
        <p14:creationId xmlns:p14="http://schemas.microsoft.com/office/powerpoint/2010/main" val="3837659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1B1C2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B5FB0B7-009E-F423-153F-E456C02B32C6}"/>
              </a:ext>
            </a:extLst>
          </p:cNvPr>
          <p:cNvSpPr txBox="1"/>
          <p:nvPr/>
        </p:nvSpPr>
        <p:spPr>
          <a:xfrm>
            <a:off x="755650" y="2854152"/>
            <a:ext cx="12275990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800" b="1" dirty="0">
                <a:solidFill>
                  <a:schemeClr val="bg1"/>
                </a:solidFill>
                <a:latin typeface="JetBrains Mono" panose="020B0509020102050004" pitchFamily="49" charset="-52"/>
              </a:rPr>
              <a:t>СПАСИБО</a:t>
            </a:r>
          </a:p>
          <a:p>
            <a:r>
              <a:rPr lang="ru-RU" sz="11800" b="1" dirty="0">
                <a:solidFill>
                  <a:schemeClr val="bg1"/>
                </a:solidFill>
                <a:latin typeface="JetBrains Mono" panose="020B0509020102050004" pitchFamily="49" charset="-52"/>
              </a:rPr>
              <a:t>ЗА</a:t>
            </a:r>
          </a:p>
          <a:p>
            <a:r>
              <a:rPr lang="ru-RU" sz="11800" b="1" dirty="0">
                <a:solidFill>
                  <a:schemeClr val="bg1"/>
                </a:solidFill>
                <a:latin typeface="JetBrains Mono" panose="020B0509020102050004" pitchFamily="49" charset="-52"/>
              </a:rPr>
              <a:t>ВНИМАНИЕ</a:t>
            </a:r>
          </a:p>
        </p:txBody>
      </p:sp>
      <p:pic>
        <p:nvPicPr>
          <p:cNvPr id="112" name="Рисунок 111">
            <a:extLst>
              <a:ext uri="{FF2B5EF4-FFF2-40B4-BE49-F238E27FC236}">
                <a16:creationId xmlns:a16="http://schemas.microsoft.com/office/drawing/2014/main" id="{09E5A07A-FEE4-4AAB-8257-2C616A7A17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195" y="-2354546"/>
            <a:ext cx="11779773" cy="11779773"/>
          </a:xfrm>
          <a:prstGeom prst="rect">
            <a:avLst/>
          </a:prstGeom>
        </p:spPr>
      </p:pic>
      <p:pic>
        <p:nvPicPr>
          <p:cNvPr id="110" name="Рисунок 109">
            <a:extLst>
              <a:ext uri="{FF2B5EF4-FFF2-40B4-BE49-F238E27FC236}">
                <a16:creationId xmlns:a16="http://schemas.microsoft.com/office/drawing/2014/main" id="{EA111E38-27DE-4A4D-9AE0-9EA2DFF9C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75" y="8395067"/>
            <a:ext cx="20053999" cy="2083435"/>
          </a:xfrm>
          <a:prstGeom prst="rect">
            <a:avLst/>
          </a:prstGeom>
        </p:spPr>
      </p:pic>
      <p:pic>
        <p:nvPicPr>
          <p:cNvPr id="108" name="Рисунок 107">
            <a:extLst>
              <a:ext uri="{FF2B5EF4-FFF2-40B4-BE49-F238E27FC236}">
                <a16:creationId xmlns:a16="http://schemas.microsoft.com/office/drawing/2014/main" id="{A0430F7F-89D8-4FCD-B660-71C8C479A4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05" y="8371763"/>
            <a:ext cx="19430987" cy="2593589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206E2635-FAE1-4DD4-9F62-EBCBB9B0D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05" y="369965"/>
            <a:ext cx="19430987" cy="259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62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599</TotalTime>
  <Words>191</Words>
  <Application>Microsoft Office PowerPoint</Application>
  <PresentationFormat>Произвольный</PresentationFormat>
  <Paragraphs>48</Paragraphs>
  <Slides>9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2" baseType="lpstr">
      <vt:lpstr>Calibri</vt:lpstr>
      <vt:lpstr>JetBrains Mono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Пользователь</cp:lastModifiedBy>
  <cp:revision>24</cp:revision>
  <dcterms:created xsi:type="dcterms:W3CDTF">2025-11-21T14:09:33Z</dcterms:created>
  <dcterms:modified xsi:type="dcterms:W3CDTF">2025-11-23T06:58:00Z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2025-11-21T00:00:00Z</vt:filetime>
  </property>
  <property fmtid="{D5CDD505-2E9C-101B-9397-08002B2CF9AE}" pid="3" name="LastSaved">
    <vt:filetime>2025-11-21T00:00:00Z</vt:filetime>
  </property>
</Properties>
</file>